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7"/>
  </p:notesMasterIdLst>
  <p:sldIdLst>
    <p:sldId id="256" r:id="rId2"/>
    <p:sldId id="286" r:id="rId3"/>
    <p:sldId id="287" r:id="rId4"/>
    <p:sldId id="315" r:id="rId5"/>
    <p:sldId id="259" r:id="rId6"/>
    <p:sldId id="291" r:id="rId7"/>
    <p:sldId id="292" r:id="rId8"/>
    <p:sldId id="290" r:id="rId9"/>
    <p:sldId id="262" r:id="rId10"/>
    <p:sldId id="263" r:id="rId11"/>
    <p:sldId id="293" r:id="rId12"/>
    <p:sldId id="294" r:id="rId13"/>
    <p:sldId id="264" r:id="rId14"/>
    <p:sldId id="265" r:id="rId15"/>
    <p:sldId id="295" r:id="rId16"/>
    <p:sldId id="296" r:id="rId17"/>
    <p:sldId id="266" r:id="rId18"/>
    <p:sldId id="267" r:id="rId19"/>
    <p:sldId id="297" r:id="rId20"/>
    <p:sldId id="298" r:id="rId21"/>
    <p:sldId id="268" r:id="rId22"/>
    <p:sldId id="269" r:id="rId23"/>
    <p:sldId id="299" r:id="rId24"/>
    <p:sldId id="300" r:id="rId25"/>
    <p:sldId id="270" r:id="rId26"/>
    <p:sldId id="271" r:id="rId27"/>
    <p:sldId id="301" r:id="rId28"/>
    <p:sldId id="302" r:id="rId29"/>
    <p:sldId id="272" r:id="rId30"/>
    <p:sldId id="273" r:id="rId31"/>
    <p:sldId id="303" r:id="rId32"/>
    <p:sldId id="304" r:id="rId33"/>
    <p:sldId id="274" r:id="rId34"/>
    <p:sldId id="275" r:id="rId35"/>
    <p:sldId id="305" r:id="rId36"/>
    <p:sldId id="306" r:id="rId37"/>
    <p:sldId id="276" r:id="rId38"/>
    <p:sldId id="277" r:id="rId39"/>
    <p:sldId id="307" r:id="rId40"/>
    <p:sldId id="308" r:id="rId41"/>
    <p:sldId id="278" r:id="rId42"/>
    <p:sldId id="279" r:id="rId43"/>
    <p:sldId id="309" r:id="rId44"/>
    <p:sldId id="310" r:id="rId45"/>
    <p:sldId id="280" r:id="rId46"/>
    <p:sldId id="281" r:id="rId47"/>
    <p:sldId id="311" r:id="rId48"/>
    <p:sldId id="312" r:id="rId49"/>
    <p:sldId id="282" r:id="rId50"/>
    <p:sldId id="283" r:id="rId51"/>
    <p:sldId id="313" r:id="rId52"/>
    <p:sldId id="314" r:id="rId53"/>
    <p:sldId id="316" r:id="rId54"/>
    <p:sldId id="317" r:id="rId55"/>
    <p:sldId id="318" r:id="rId56"/>
  </p:sldIdLst>
  <p:sldSz cx="14630400" cy="8229600"/>
  <p:notesSz cx="6858000" cy="9144000"/>
  <p:embeddedFontLst>
    <p:embeddedFont>
      <p:font typeface="Bangers" panose="00000500000000000000" pitchFamily="2" charset="0"/>
      <p:regular r:id="rId58"/>
    </p:embeddedFont>
    <p:embeddedFont>
      <p:font typeface="Segoe UI Black" panose="020B0A02040204020203" pitchFamily="34" charset="0"/>
      <p:bold r:id="rId59"/>
      <p:boldItalic r:id="rId60"/>
    </p:embeddedFont>
    <p:embeddedFont>
      <p:font typeface="Calibri" panose="020F0502020204030204" pitchFamily="34" charset="0"/>
      <p:regular r:id="rId61"/>
      <p:bold r:id="rId62"/>
      <p:italic r:id="rId63"/>
      <p:boldItalic r:id="rId64"/>
    </p:embeddedFont>
    <p:embeddedFont>
      <p:font typeface="Didact Gothic" panose="00000500000000000000" pitchFamily="2" charset="0"/>
      <p:regular r:id="rId65"/>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3E6"/>
    <a:srgbClr val="EE5500"/>
    <a:srgbClr val="EA009C"/>
    <a:srgbClr val="0078B4"/>
    <a:srgbClr val="6800D0"/>
    <a:srgbClr val="DA8A14"/>
    <a:srgbClr val="AC1E65"/>
    <a:srgbClr val="CA0087"/>
    <a:srgbClr val="E61862"/>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7" autoAdjust="0"/>
    <p:restoredTop sz="83918" autoAdjust="0"/>
  </p:normalViewPr>
  <p:slideViewPr>
    <p:cSldViewPr snapToGrid="0">
      <p:cViewPr varScale="1">
        <p:scale>
          <a:sx n="59" d="100"/>
          <a:sy n="59" d="100"/>
        </p:scale>
        <p:origin x="-739" y="-86"/>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6.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7.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B9D74F-5FAF-4B96-99D3-DBDA5996884D}" type="datetimeFigureOut">
              <a:rPr lang="en-US" smtClean="0"/>
              <a:t>11/17/2021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5CBA1A-9567-474B-BAD1-FDB746E51CC2}" type="slidenum">
              <a:rPr lang="en-US" smtClean="0"/>
              <a:t>‹#›</a:t>
            </a:fld>
            <a:endParaRPr lang="en-US"/>
          </a:p>
        </p:txBody>
      </p:sp>
    </p:spTree>
    <p:extLst>
      <p:ext uri="{BB962C8B-B14F-4D97-AF65-F5344CB8AC3E}">
        <p14:creationId xmlns:p14="http://schemas.microsoft.com/office/powerpoint/2010/main" val="2749878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Game / template design and hero / villain names by Adam Groff. </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baseline="0" dirty="0" smtClean="0"/>
              <a:t>Game templates available at adamzero.wixsite.com/main.  This </a:t>
            </a:r>
            <a:r>
              <a:rPr lang="en-US" baseline="0" dirty="0" smtClean="0"/>
              <a:t>template may be used, shared and redistributed for educational purposes, but may not be sold or posted to a site that seeks to profit from it (either through a paywall or a request for donations), by anyone other than its creator.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All images and sounds are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used according to their respective licenses.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algn="l"/>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Image Credits: Portal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(premium license): Backgrounds: Bank vault background-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vectorpocket</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backgrounds-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upklyak</a:t>
            </a:r>
            <a:r>
              <a:rPr lang="en-US" sz="1200" b="0" dirty="0" smtClean="0">
                <a:solidFill>
                  <a:schemeClr val="bg1"/>
                </a:solidFill>
                <a:effectLst>
                  <a:glow rad="139700">
                    <a:schemeClr val="tx1">
                      <a:alpha val="40000"/>
                    </a:schemeClr>
                  </a:glow>
                </a:effectLst>
                <a:latin typeface="+mn-lt"/>
                <a:cs typeface="Calibri" panose="020F0502020204030204" pitchFamily="34" charset="0"/>
              </a:rPr>
              <a:t>; Heroes: Artemis-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sabelskaya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Hardsuit</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topvector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Lord Tiberius-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Stellara</a:t>
            </a:r>
            <a:r>
              <a:rPr lang="en-US" sz="1200" b="0" dirty="0" smtClean="0">
                <a:solidFill>
                  <a:schemeClr val="bg1"/>
                </a:solidFill>
                <a:effectLst>
                  <a:glow rad="139700">
                    <a:schemeClr val="tx1">
                      <a:alpha val="40000"/>
                    </a:schemeClr>
                  </a:glow>
                </a:effectLst>
                <a:latin typeface="+mn-lt"/>
                <a:cs typeface="Calibri" panose="020F0502020204030204" pitchFamily="34" charset="0"/>
              </a:rPr>
              <a:t>- user4521350; Tank-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Villains: Cthulhu-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Destructimatron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ginartha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Krathor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Queen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Hexin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macrovector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Zormax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heroes and villains- anonymous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contributors.</a:t>
            </a: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Sound Credits: freesound.org: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a:t>
            </a:r>
            <a:r>
              <a:rPr lang="en-US" sz="1200" b="0" dirty="0" smtClean="0">
                <a:solidFill>
                  <a:schemeClr val="bg1"/>
                </a:solidFill>
                <a:effectLst>
                  <a:glow rad="139700">
                    <a:schemeClr val="tx1">
                      <a:alpha val="40000"/>
                    </a:schemeClr>
                  </a:glow>
                </a:effectLst>
                <a:latin typeface="+mn-lt"/>
                <a:cs typeface="Calibri" panose="020F0502020204030204" pitchFamily="34" charset="0"/>
              </a:rPr>
              <a:t>reative Commons (Attribution): (https://creativecommons.org/licenses/by/3.0/); Title / credit fanfare- nuria1512 (edited); Ultra Twins’ ‘Swoosh Boom’- kneeling (edited); Villain / Big bad entrances- mrrap4food (edited); Text box ‘whooshes’-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Pinball_Wiz</a:t>
            </a:r>
            <a:r>
              <a:rPr lang="en-US" sz="1200" b="0" dirty="0" smtClean="0">
                <a:solidFill>
                  <a:schemeClr val="bg1"/>
                </a:solidFill>
                <a:effectLst>
                  <a:glow rad="139700">
                    <a:schemeClr val="tx1">
                      <a:alpha val="40000"/>
                    </a:schemeClr>
                  </a:glow>
                </a:effectLst>
                <a:latin typeface="+mn-lt"/>
                <a:cs typeface="Calibri" panose="020F0502020204030204" pitchFamily="34" charset="0"/>
              </a:rPr>
              <a:t> (edited); Spell sound-</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(edited); </a:t>
            </a:r>
            <a:r>
              <a:rPr lang="en-US" sz="1200" b="0" dirty="0" smtClean="0">
                <a:solidFill>
                  <a:schemeClr val="bg1"/>
                </a:solidFill>
                <a:effectLst>
                  <a:glow rad="139700">
                    <a:schemeClr val="tx1">
                      <a:alpha val="40000"/>
                    </a:schemeClr>
                  </a:glow>
                </a:effectLst>
                <a:latin typeface="+mn-lt"/>
                <a:cs typeface="Calibri" panose="020F0502020204030204" pitchFamily="34" charset="0"/>
              </a:rPr>
              <a:t>Portal sequence mixed by Adam Groff, from sounds by-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ihitokage</a:t>
            </a:r>
            <a:r>
              <a:rPr lang="en-US" sz="1200" b="0" dirty="0" smtClean="0">
                <a:solidFill>
                  <a:schemeClr val="bg1"/>
                </a:solidFill>
                <a:effectLst>
                  <a:glow rad="139700">
                    <a:schemeClr val="tx1">
                      <a:alpha val="40000"/>
                    </a:schemeClr>
                  </a:glow>
                </a:effectLst>
                <a:latin typeface="+mn-lt"/>
                <a:cs typeface="Calibri" panose="020F0502020204030204" pitchFamily="34" charset="0"/>
              </a:rPr>
              <a:t>, and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eminyildirim</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Special fonts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from Google Fonts (Open Font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Licence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dirty="0" smtClean="0">
                <a:latin typeface="+mn-lt"/>
              </a:rPr>
              <a:t>Bangers (Embedded), Bungee Inline, </a:t>
            </a:r>
            <a:r>
              <a:rPr lang="en-US" dirty="0" err="1" smtClean="0">
                <a:latin typeface="+mn-lt"/>
              </a:rPr>
              <a:t>Didact</a:t>
            </a:r>
            <a:r>
              <a:rPr lang="en-US" dirty="0" smtClean="0">
                <a:latin typeface="+mn-lt"/>
              </a:rPr>
              <a:t> Gothic (Embedded), Righteous</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75CBA1A-9567-474B-BAD1-FDB746E51CC2}" type="slidenum">
              <a:rPr lang="en-US" smtClean="0"/>
              <a:t>1</a:t>
            </a:fld>
            <a:endParaRPr lang="en-US"/>
          </a:p>
        </p:txBody>
      </p:sp>
    </p:spTree>
    <p:extLst>
      <p:ext uri="{BB962C8B-B14F-4D97-AF65-F5344CB8AC3E}">
        <p14:creationId xmlns:p14="http://schemas.microsoft.com/office/powerpoint/2010/main" val="301319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9)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11</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9)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12</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13</a:t>
            </a:fld>
            <a:endParaRPr lang="en-US"/>
          </a:p>
        </p:txBody>
      </p:sp>
    </p:spTree>
    <p:extLst>
      <p:ext uri="{BB962C8B-B14F-4D97-AF65-F5344CB8AC3E}">
        <p14:creationId xmlns:p14="http://schemas.microsoft.com/office/powerpoint/2010/main" val="3964098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13)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14</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13)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15</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13)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16</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17</a:t>
            </a:fld>
            <a:endParaRPr lang="en-US"/>
          </a:p>
        </p:txBody>
      </p:sp>
    </p:spTree>
    <p:extLst>
      <p:ext uri="{BB962C8B-B14F-4D97-AF65-F5344CB8AC3E}">
        <p14:creationId xmlns:p14="http://schemas.microsoft.com/office/powerpoint/2010/main" val="1432125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17)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18</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17)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19</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17)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20</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solidFill>
                  <a:schemeClr val="bg1"/>
                </a:solidFill>
                <a:latin typeface="Didact Gothic" panose="00000500000000000000" pitchFamily="2" charset="0"/>
              </a:rPr>
              <a:t>A note on randomness</a:t>
            </a:r>
            <a:r>
              <a:rPr lang="en-US" dirty="0" smtClean="0">
                <a:solidFill>
                  <a:schemeClr val="bg1"/>
                </a:solidFill>
                <a:latin typeface="Didact Gothic" panose="00000500000000000000" pitchFamily="2" charset="0"/>
              </a:rPr>
              <a:t>: I triumphantly devised</a:t>
            </a:r>
            <a:r>
              <a:rPr lang="en-US" baseline="0" dirty="0" smtClean="0">
                <a:solidFill>
                  <a:schemeClr val="bg1"/>
                </a:solidFill>
                <a:latin typeface="Didact Gothic" panose="00000500000000000000" pitchFamily="2" charset="0"/>
              </a:rPr>
              <a:t> a method for selecting</a:t>
            </a:r>
            <a:r>
              <a:rPr lang="en-US" dirty="0" smtClean="0">
                <a:solidFill>
                  <a:schemeClr val="bg1"/>
                </a:solidFill>
                <a:latin typeface="Didact Gothic" panose="00000500000000000000" pitchFamily="2" charset="0"/>
              </a:rPr>
              <a:t> truly random ‘winning’ heroes (without using macros… seriously,</a:t>
            </a:r>
            <a:r>
              <a:rPr lang="en-US" baseline="0" dirty="0" smtClean="0">
                <a:solidFill>
                  <a:schemeClr val="bg1"/>
                </a:solidFill>
                <a:latin typeface="Didact Gothic" panose="00000500000000000000" pitchFamily="2" charset="0"/>
              </a:rPr>
              <a:t> I was pumped)… </a:t>
            </a:r>
            <a:r>
              <a:rPr lang="en-US" dirty="0" smtClean="0">
                <a:solidFill>
                  <a:schemeClr val="bg1"/>
                </a:solidFill>
                <a:latin typeface="Didact Gothic" panose="00000500000000000000" pitchFamily="2" charset="0"/>
              </a:rPr>
              <a:t>but then discovered that true randomness can sometimes lead to 6 ‘middle’ heroes in a row (and 8 out of 9, total).</a:t>
            </a:r>
            <a:r>
              <a:rPr lang="en-US" baseline="0" dirty="0" smtClean="0">
                <a:solidFill>
                  <a:schemeClr val="bg1"/>
                </a:solidFill>
                <a:latin typeface="Didact Gothic" panose="00000500000000000000" pitchFamily="2" charset="0"/>
              </a:rPr>
              <a:t>  In testing that version I found myself devoting class time to explaining to my EFL students that, statistically, you could flip a coin ten times and get ‘heads’ each time, and </a:t>
            </a:r>
            <a:r>
              <a:rPr lang="en-US" dirty="0" smtClean="0">
                <a:solidFill>
                  <a:schemeClr val="bg1"/>
                </a:solidFill>
                <a:latin typeface="Didact Gothic" panose="00000500000000000000" pitchFamily="2" charset="0"/>
              </a:rPr>
              <a:t>one class almost mutinied.</a:t>
            </a:r>
            <a:r>
              <a:rPr lang="en-US" baseline="0" dirty="0" smtClean="0">
                <a:solidFill>
                  <a:schemeClr val="bg1"/>
                </a:solidFill>
                <a:latin typeface="Didact Gothic" panose="00000500000000000000" pitchFamily="2" charset="0"/>
              </a:rPr>
              <a:t>  Since that method also</a:t>
            </a:r>
            <a:r>
              <a:rPr lang="en-US" dirty="0" smtClean="0">
                <a:solidFill>
                  <a:schemeClr val="bg1"/>
                </a:solidFill>
                <a:latin typeface="Didact Gothic" panose="00000500000000000000" pitchFamily="2" charset="0"/>
              </a:rPr>
              <a:t> takes more prep work (to enter all three possible answers) and more</a:t>
            </a:r>
            <a:r>
              <a:rPr lang="en-US" baseline="0" dirty="0" smtClean="0">
                <a:solidFill>
                  <a:schemeClr val="bg1"/>
                </a:solidFill>
                <a:latin typeface="Didact Gothic" panose="00000500000000000000" pitchFamily="2" charset="0"/>
              </a:rPr>
              <a:t> effort to play (lots of clicking in specific spots rather than simply scrolling, etc.), I gave up defending my creation and embraced illusory randomness (which often ‘feels’ more random and subtly allows students to detect a pattern and thus get more points).</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3</a:t>
            </a:fld>
            <a:endParaRPr lang="en-US"/>
          </a:p>
        </p:txBody>
      </p:sp>
    </p:spTree>
    <p:extLst>
      <p:ext uri="{BB962C8B-B14F-4D97-AF65-F5344CB8AC3E}">
        <p14:creationId xmlns:p14="http://schemas.microsoft.com/office/powerpoint/2010/main" val="2535866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21</a:t>
            </a:fld>
            <a:endParaRPr lang="en-US"/>
          </a:p>
        </p:txBody>
      </p:sp>
    </p:spTree>
    <p:extLst>
      <p:ext uri="{BB962C8B-B14F-4D97-AF65-F5344CB8AC3E}">
        <p14:creationId xmlns:p14="http://schemas.microsoft.com/office/powerpoint/2010/main" val="2384023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21)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22</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21)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23</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21)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24</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25</a:t>
            </a:fld>
            <a:endParaRPr lang="en-US"/>
          </a:p>
        </p:txBody>
      </p:sp>
    </p:spTree>
    <p:extLst>
      <p:ext uri="{BB962C8B-B14F-4D97-AF65-F5344CB8AC3E}">
        <p14:creationId xmlns:p14="http://schemas.microsoft.com/office/powerpoint/2010/main" val="1815998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25)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26</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25)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27</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25)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28</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29</a:t>
            </a:fld>
            <a:endParaRPr lang="en-US"/>
          </a:p>
        </p:txBody>
      </p:sp>
    </p:spTree>
    <p:extLst>
      <p:ext uri="{BB962C8B-B14F-4D97-AF65-F5344CB8AC3E}">
        <p14:creationId xmlns:p14="http://schemas.microsoft.com/office/powerpoint/2010/main" val="8484474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29)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30</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Tutorial-</a:t>
            </a:r>
            <a:r>
              <a:rPr lang="en-US" baseline="0" dirty="0" smtClean="0"/>
              <a:t> See Slide 2 (Hidden) for teacher instructions.  </a:t>
            </a:r>
            <a:r>
              <a:rPr lang="en-US" b="1" baseline="0" dirty="0" smtClean="0"/>
              <a:t>Because this game can be used for either vocab / writing practice or answering questions, please choose one of those options in the Selection Pane (‘*Question / Answer*’ vs. ‘*Vocab / Writing* [default]’, and hide the other) for the instructions to better suit your needs.  You can also edit the sample text (which comes out with the heroes, and the ‘gold’ text to show which choice got the point).</a:t>
            </a:r>
            <a:endParaRPr lang="en-US" b="1" dirty="0"/>
          </a:p>
        </p:txBody>
      </p:sp>
      <p:sp>
        <p:nvSpPr>
          <p:cNvPr id="4" name="Slide Number Placeholder 3"/>
          <p:cNvSpPr>
            <a:spLocks noGrp="1"/>
          </p:cNvSpPr>
          <p:nvPr>
            <p:ph type="sldNum" sz="quarter" idx="10"/>
          </p:nvPr>
        </p:nvSpPr>
        <p:spPr/>
        <p:txBody>
          <a:bodyPr/>
          <a:lstStyle/>
          <a:p>
            <a:fld id="{275CBA1A-9567-474B-BAD1-FDB746E51CC2}" type="slidenum">
              <a:rPr lang="en-US" smtClean="0"/>
              <a:t>4</a:t>
            </a:fld>
            <a:endParaRPr lang="en-US"/>
          </a:p>
        </p:txBody>
      </p:sp>
    </p:spTree>
    <p:extLst>
      <p:ext uri="{BB962C8B-B14F-4D97-AF65-F5344CB8AC3E}">
        <p14:creationId xmlns:p14="http://schemas.microsoft.com/office/powerpoint/2010/main" val="482895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29)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31</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29)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32</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33</a:t>
            </a:fld>
            <a:endParaRPr lang="en-US"/>
          </a:p>
        </p:txBody>
      </p:sp>
    </p:spTree>
    <p:extLst>
      <p:ext uri="{BB962C8B-B14F-4D97-AF65-F5344CB8AC3E}">
        <p14:creationId xmlns:p14="http://schemas.microsoft.com/office/powerpoint/2010/main" val="13612440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33)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34</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33)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35</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33)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36</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37</a:t>
            </a:fld>
            <a:endParaRPr lang="en-US"/>
          </a:p>
        </p:txBody>
      </p:sp>
    </p:spTree>
    <p:extLst>
      <p:ext uri="{BB962C8B-B14F-4D97-AF65-F5344CB8AC3E}">
        <p14:creationId xmlns:p14="http://schemas.microsoft.com/office/powerpoint/2010/main" val="27267365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37)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38</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37)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39</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paragraphs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40</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5</a:t>
            </a:fld>
            <a:endParaRPr lang="en-US"/>
          </a:p>
        </p:txBody>
      </p:sp>
    </p:spTree>
    <p:extLst>
      <p:ext uri="{BB962C8B-B14F-4D97-AF65-F5344CB8AC3E}">
        <p14:creationId xmlns:p14="http://schemas.microsoft.com/office/powerpoint/2010/main" val="6496647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41</a:t>
            </a:fld>
            <a:endParaRPr lang="en-US"/>
          </a:p>
        </p:txBody>
      </p:sp>
    </p:spTree>
    <p:extLst>
      <p:ext uri="{BB962C8B-B14F-4D97-AF65-F5344CB8AC3E}">
        <p14:creationId xmlns:p14="http://schemas.microsoft.com/office/powerpoint/2010/main" val="1128957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41)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42</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41)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43</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41)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44</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45</a:t>
            </a:fld>
            <a:endParaRPr lang="en-US"/>
          </a:p>
        </p:txBody>
      </p:sp>
    </p:spTree>
    <p:extLst>
      <p:ext uri="{BB962C8B-B14F-4D97-AF65-F5344CB8AC3E}">
        <p14:creationId xmlns:p14="http://schemas.microsoft.com/office/powerpoint/2010/main" val="42502606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45)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46</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45)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47</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45)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48</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49</a:t>
            </a:fld>
            <a:endParaRPr lang="en-US"/>
          </a:p>
        </p:txBody>
      </p:sp>
    </p:spTree>
    <p:extLst>
      <p:ext uri="{BB962C8B-B14F-4D97-AF65-F5344CB8AC3E}">
        <p14:creationId xmlns:p14="http://schemas.microsoft.com/office/powerpoint/2010/main" val="37772436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49)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50</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5)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6</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49)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51</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a:t>
            </a:r>
            <a:r>
              <a:rPr lang="en-US" b="1" baseline="0" smtClean="0"/>
              <a:t>slide 49) </a:t>
            </a:r>
            <a:r>
              <a:rPr lang="en-US" b="1" baseline="0" dirty="0" smtClean="0"/>
              <a:t>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smtClean="0"/>
          </a:p>
        </p:txBody>
      </p:sp>
      <p:sp>
        <p:nvSpPr>
          <p:cNvPr id="4" name="Slide Number Placeholder 3"/>
          <p:cNvSpPr>
            <a:spLocks noGrp="1"/>
          </p:cNvSpPr>
          <p:nvPr>
            <p:ph type="sldNum" sz="quarter" idx="10"/>
          </p:nvPr>
        </p:nvSpPr>
        <p:spPr/>
        <p:txBody>
          <a:bodyPr/>
          <a:lstStyle/>
          <a:p>
            <a:fld id="{275CBA1A-9567-474B-BAD1-FDB746E51CC2}" type="slidenum">
              <a:rPr lang="en-US" smtClean="0"/>
              <a:t>52</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effectLst>
                  <a:glow rad="139700">
                    <a:schemeClr val="tx1">
                      <a:alpha val="40000"/>
                    </a:schemeClr>
                  </a:glow>
                </a:effectLst>
                <a:latin typeface="+mn-lt"/>
                <a:cs typeface="Calibri" panose="020F0502020204030204" pitchFamily="34" charset="0"/>
              </a:rPr>
              <a:t>Each</a:t>
            </a:r>
            <a:r>
              <a:rPr lang="en-US" sz="1200" b="1" baseline="0" dirty="0" smtClean="0">
                <a:solidFill>
                  <a:schemeClr val="bg1"/>
                </a:solidFill>
                <a:effectLst>
                  <a:glow rad="139700">
                    <a:schemeClr val="tx1">
                      <a:alpha val="40000"/>
                    </a:schemeClr>
                  </a:glow>
                </a:effectLst>
                <a:latin typeface="+mn-lt"/>
                <a:cs typeface="Calibri" panose="020F0502020204030204" pitchFamily="34" charset="0"/>
              </a:rPr>
              <a:t> of these credits slides corresponds with one of the three heroes in the final round- you can show the one that matches the ‘winning’ hero you chose above (and hide the others).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Game / template design and hero / villain names by Adam Groff. </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baseline="0" dirty="0" smtClean="0"/>
              <a:t>Game templates available at adamzero.wixsite.com/main.  This </a:t>
            </a:r>
            <a:r>
              <a:rPr lang="en-US" baseline="0" dirty="0" smtClean="0"/>
              <a:t>template may be used, shared and redistributed for educational purposes, but may not be sold or posted to a site that seeks to profit from it (either through a paywall or a request for donations), by anyone other than its creator.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All images and sounds are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used according to their respective licenses.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algn="l"/>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Image Credits: Portal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(premium license): Backgrounds: Bank vault background-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vectorpocket</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backgrounds-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upklyak</a:t>
            </a:r>
            <a:r>
              <a:rPr lang="en-US" sz="1200" b="0" dirty="0" smtClean="0">
                <a:solidFill>
                  <a:schemeClr val="bg1"/>
                </a:solidFill>
                <a:effectLst>
                  <a:glow rad="139700">
                    <a:schemeClr val="tx1">
                      <a:alpha val="40000"/>
                    </a:schemeClr>
                  </a:glow>
                </a:effectLst>
                <a:latin typeface="+mn-lt"/>
                <a:cs typeface="Calibri" panose="020F0502020204030204" pitchFamily="34" charset="0"/>
              </a:rPr>
              <a:t>; Heroes: Artemis-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sabelskaya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Hardsuit</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topvector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Lord Tiberius-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Stellara</a:t>
            </a:r>
            <a:r>
              <a:rPr lang="en-US" sz="1200" b="0" dirty="0" smtClean="0">
                <a:solidFill>
                  <a:schemeClr val="bg1"/>
                </a:solidFill>
                <a:effectLst>
                  <a:glow rad="139700">
                    <a:schemeClr val="tx1">
                      <a:alpha val="40000"/>
                    </a:schemeClr>
                  </a:glow>
                </a:effectLst>
                <a:latin typeface="+mn-lt"/>
                <a:cs typeface="Calibri" panose="020F0502020204030204" pitchFamily="34" charset="0"/>
              </a:rPr>
              <a:t>- user4521350; Tank-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Villains: Cthulhu-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Destructimatron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ginartha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Krathor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Queen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Hexin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macrovector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Zormax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heroes and villains- anonymous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contributors.</a:t>
            </a: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Sound Credits: freesound.org: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a:t>
            </a:r>
            <a:r>
              <a:rPr lang="en-US" sz="1200" b="0" dirty="0" smtClean="0">
                <a:solidFill>
                  <a:schemeClr val="bg1"/>
                </a:solidFill>
                <a:effectLst>
                  <a:glow rad="139700">
                    <a:schemeClr val="tx1">
                      <a:alpha val="40000"/>
                    </a:schemeClr>
                  </a:glow>
                </a:effectLst>
                <a:latin typeface="+mn-lt"/>
                <a:cs typeface="Calibri" panose="020F0502020204030204" pitchFamily="34" charset="0"/>
              </a:rPr>
              <a:t>reative Commons (Attribution): (https://creativecommons.org/licenses/by/3.0/); Title / credit fanfare- nuria1512 (edited); Ultra Twins’ ‘Swoosh Boom’- kneeling (edited); Villain / Big bad entrances- mrrap4food (edited); Text box ‘whooshes’-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Pinball_Wiz</a:t>
            </a:r>
            <a:r>
              <a:rPr lang="en-US" sz="1200" b="0" dirty="0" smtClean="0">
                <a:solidFill>
                  <a:schemeClr val="bg1"/>
                </a:solidFill>
                <a:effectLst>
                  <a:glow rad="139700">
                    <a:schemeClr val="tx1">
                      <a:alpha val="40000"/>
                    </a:schemeClr>
                  </a:glow>
                </a:effectLst>
                <a:latin typeface="+mn-lt"/>
                <a:cs typeface="Calibri" panose="020F0502020204030204" pitchFamily="34" charset="0"/>
              </a:rPr>
              <a:t> (edited); Spell sound-</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(edited); </a:t>
            </a:r>
            <a:r>
              <a:rPr lang="en-US" sz="1200" b="0" dirty="0" smtClean="0">
                <a:solidFill>
                  <a:schemeClr val="bg1"/>
                </a:solidFill>
                <a:effectLst>
                  <a:glow rad="139700">
                    <a:schemeClr val="tx1">
                      <a:alpha val="40000"/>
                    </a:schemeClr>
                  </a:glow>
                </a:effectLst>
                <a:latin typeface="+mn-lt"/>
                <a:cs typeface="Calibri" panose="020F0502020204030204" pitchFamily="34" charset="0"/>
              </a:rPr>
              <a:t>Portal sequence mixed by Adam Groff, from sounds by-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ihitokage</a:t>
            </a:r>
            <a:r>
              <a:rPr lang="en-US" sz="1200" b="0" dirty="0" smtClean="0">
                <a:solidFill>
                  <a:schemeClr val="bg1"/>
                </a:solidFill>
                <a:effectLst>
                  <a:glow rad="139700">
                    <a:schemeClr val="tx1">
                      <a:alpha val="40000"/>
                    </a:schemeClr>
                  </a:glow>
                </a:effectLst>
                <a:latin typeface="+mn-lt"/>
                <a:cs typeface="Calibri" panose="020F0502020204030204" pitchFamily="34" charset="0"/>
              </a:rPr>
              <a:t>, and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eminyildirim</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Special fonts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from Google Fonts (Open Font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Licence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dirty="0" smtClean="0">
                <a:latin typeface="+mn-lt"/>
              </a:rPr>
              <a:t>Bangers (Embedded), Bungee Inline, </a:t>
            </a:r>
            <a:r>
              <a:rPr lang="en-US" dirty="0" err="1" smtClean="0">
                <a:latin typeface="+mn-lt"/>
              </a:rPr>
              <a:t>Didact</a:t>
            </a:r>
            <a:r>
              <a:rPr lang="en-US" dirty="0" smtClean="0">
                <a:latin typeface="+mn-lt"/>
              </a:rPr>
              <a:t> Gothic (Embedded), Righteous</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75CBA1A-9567-474B-BAD1-FDB746E51CC2}" type="slidenum">
              <a:rPr lang="en-US" smtClean="0"/>
              <a:t>53</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effectLst>
                  <a:glow rad="139700">
                    <a:schemeClr val="tx1">
                      <a:alpha val="40000"/>
                    </a:schemeClr>
                  </a:glow>
                </a:effectLst>
                <a:latin typeface="+mn-lt"/>
                <a:cs typeface="Calibri" panose="020F0502020204030204" pitchFamily="34" charset="0"/>
              </a:rPr>
              <a:t>Each</a:t>
            </a:r>
            <a:r>
              <a:rPr lang="en-US" sz="1200" b="1" baseline="0" dirty="0" smtClean="0">
                <a:solidFill>
                  <a:schemeClr val="bg1"/>
                </a:solidFill>
                <a:effectLst>
                  <a:glow rad="139700">
                    <a:schemeClr val="tx1">
                      <a:alpha val="40000"/>
                    </a:schemeClr>
                  </a:glow>
                </a:effectLst>
                <a:latin typeface="+mn-lt"/>
                <a:cs typeface="Calibri" panose="020F0502020204030204" pitchFamily="34" charset="0"/>
              </a:rPr>
              <a:t> of these credits slides corresponds with one of the three heroes in the final round- you can show the one that matches the ‘winning’ hero you chose above (and hide the others).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Game / template design and hero / villain names by Adam Groff. </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baseline="0" dirty="0" smtClean="0"/>
              <a:t>Game templates available at adamzero.wixsite.com/main.  This </a:t>
            </a:r>
            <a:r>
              <a:rPr lang="en-US" baseline="0" dirty="0" smtClean="0"/>
              <a:t>template may be used, shared and redistributed for educational purposes, but may not be sold or posted to a site that seeks to profit from it (either through a paywall or a request for donations), by anyone other than its creator.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All images and sounds are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used according to their respective licenses.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algn="l"/>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Image Credits: Portal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(premium license): Backgrounds: Bank vault background-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vectorpocket</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backgrounds-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upklyak</a:t>
            </a:r>
            <a:r>
              <a:rPr lang="en-US" sz="1200" b="0" dirty="0" smtClean="0">
                <a:solidFill>
                  <a:schemeClr val="bg1"/>
                </a:solidFill>
                <a:effectLst>
                  <a:glow rad="139700">
                    <a:schemeClr val="tx1">
                      <a:alpha val="40000"/>
                    </a:schemeClr>
                  </a:glow>
                </a:effectLst>
                <a:latin typeface="+mn-lt"/>
                <a:cs typeface="Calibri" panose="020F0502020204030204" pitchFamily="34" charset="0"/>
              </a:rPr>
              <a:t>; Heroes: Artemis-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sabelskaya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Hardsuit</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topvector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Lord Tiberius-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Stellara</a:t>
            </a:r>
            <a:r>
              <a:rPr lang="en-US" sz="1200" b="0" dirty="0" smtClean="0">
                <a:solidFill>
                  <a:schemeClr val="bg1"/>
                </a:solidFill>
                <a:effectLst>
                  <a:glow rad="139700">
                    <a:schemeClr val="tx1">
                      <a:alpha val="40000"/>
                    </a:schemeClr>
                  </a:glow>
                </a:effectLst>
                <a:latin typeface="+mn-lt"/>
                <a:cs typeface="Calibri" panose="020F0502020204030204" pitchFamily="34" charset="0"/>
              </a:rPr>
              <a:t>- user4521350; Tank-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Villains: Cthulhu-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Destructimatron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ginartha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Krathor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Queen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Hexin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macrovector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Zormax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heroes and villains- anonymous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contributors.</a:t>
            </a: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Sound Credits: freesound.org: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a:t>
            </a:r>
            <a:r>
              <a:rPr lang="en-US" sz="1200" b="0" dirty="0" smtClean="0">
                <a:solidFill>
                  <a:schemeClr val="bg1"/>
                </a:solidFill>
                <a:effectLst>
                  <a:glow rad="139700">
                    <a:schemeClr val="tx1">
                      <a:alpha val="40000"/>
                    </a:schemeClr>
                  </a:glow>
                </a:effectLst>
                <a:latin typeface="+mn-lt"/>
                <a:cs typeface="Calibri" panose="020F0502020204030204" pitchFamily="34" charset="0"/>
              </a:rPr>
              <a:t>reative Commons (Attribution): (https://creativecommons.org/licenses/by/3.0/); Title / credit fanfare- nuria1512 (edited); Ultra Twins’ ‘Swoosh Boom’- kneeling (edited); Villain / Big bad entrances- mrrap4food (edited); Text box ‘whooshes’-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Pinball_Wiz</a:t>
            </a:r>
            <a:r>
              <a:rPr lang="en-US" sz="1200" b="0" dirty="0" smtClean="0">
                <a:solidFill>
                  <a:schemeClr val="bg1"/>
                </a:solidFill>
                <a:effectLst>
                  <a:glow rad="139700">
                    <a:schemeClr val="tx1">
                      <a:alpha val="40000"/>
                    </a:schemeClr>
                  </a:glow>
                </a:effectLst>
                <a:latin typeface="+mn-lt"/>
                <a:cs typeface="Calibri" panose="020F0502020204030204" pitchFamily="34" charset="0"/>
              </a:rPr>
              <a:t> (edited); Spell sound-</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(edited); </a:t>
            </a:r>
            <a:r>
              <a:rPr lang="en-US" sz="1200" b="0" dirty="0" smtClean="0">
                <a:solidFill>
                  <a:schemeClr val="bg1"/>
                </a:solidFill>
                <a:effectLst>
                  <a:glow rad="139700">
                    <a:schemeClr val="tx1">
                      <a:alpha val="40000"/>
                    </a:schemeClr>
                  </a:glow>
                </a:effectLst>
                <a:latin typeface="+mn-lt"/>
                <a:cs typeface="Calibri" panose="020F0502020204030204" pitchFamily="34" charset="0"/>
              </a:rPr>
              <a:t>Portal sequence mixed by Adam Groff, from sounds by-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ihitokage</a:t>
            </a:r>
            <a:r>
              <a:rPr lang="en-US" sz="1200" b="0" dirty="0" smtClean="0">
                <a:solidFill>
                  <a:schemeClr val="bg1"/>
                </a:solidFill>
                <a:effectLst>
                  <a:glow rad="139700">
                    <a:schemeClr val="tx1">
                      <a:alpha val="40000"/>
                    </a:schemeClr>
                  </a:glow>
                </a:effectLst>
                <a:latin typeface="+mn-lt"/>
                <a:cs typeface="Calibri" panose="020F0502020204030204" pitchFamily="34" charset="0"/>
              </a:rPr>
              <a:t>, and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eminyildirim</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Special fonts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from Google Fonts (Open Font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Licence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dirty="0" smtClean="0">
                <a:latin typeface="+mn-lt"/>
              </a:rPr>
              <a:t>Bangers (Embedded), Bungee Inline, </a:t>
            </a:r>
            <a:r>
              <a:rPr lang="en-US" dirty="0" err="1" smtClean="0">
                <a:latin typeface="+mn-lt"/>
              </a:rPr>
              <a:t>Didact</a:t>
            </a:r>
            <a:r>
              <a:rPr lang="en-US" dirty="0" smtClean="0">
                <a:latin typeface="+mn-lt"/>
              </a:rPr>
              <a:t> Gothic (Embedded), Righteous</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75CBA1A-9567-474B-BAD1-FDB746E51CC2}" type="slidenum">
              <a:rPr lang="en-US" smtClean="0"/>
              <a:t>54</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effectLst>
                  <a:glow rad="139700">
                    <a:schemeClr val="tx1">
                      <a:alpha val="40000"/>
                    </a:schemeClr>
                  </a:glow>
                </a:effectLst>
                <a:latin typeface="+mn-lt"/>
                <a:cs typeface="Calibri" panose="020F0502020204030204" pitchFamily="34" charset="0"/>
              </a:rPr>
              <a:t>Each</a:t>
            </a:r>
            <a:r>
              <a:rPr lang="en-US" sz="1200" b="1" baseline="0" dirty="0" smtClean="0">
                <a:solidFill>
                  <a:schemeClr val="bg1"/>
                </a:solidFill>
                <a:effectLst>
                  <a:glow rad="139700">
                    <a:schemeClr val="tx1">
                      <a:alpha val="40000"/>
                    </a:schemeClr>
                  </a:glow>
                </a:effectLst>
                <a:latin typeface="+mn-lt"/>
                <a:cs typeface="Calibri" panose="020F0502020204030204" pitchFamily="34" charset="0"/>
              </a:rPr>
              <a:t> of these credits slides corresponds with one of the three heroes in the final round- you can show the one that matches the ‘winning’ hero you chose above (and hide the others).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Game / template design and hero / villain names by Adam Groff. </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baseline="0" dirty="0" smtClean="0"/>
              <a:t>Game templates available at adamzero.wixsite.com/main.  This </a:t>
            </a:r>
            <a:r>
              <a:rPr lang="en-US" baseline="0" dirty="0" smtClean="0"/>
              <a:t>template may be used, shared and redistributed for educational purposes, but may not be sold or posted to a site that seeks to profit from it (either through a paywall or a request for donations), by anyone other than its creator.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All images and sounds are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smtClean="0">
                <a:solidFill>
                  <a:schemeClr val="bg1"/>
                </a:solidFill>
                <a:effectLst>
                  <a:glow rad="139700">
                    <a:schemeClr val="tx1">
                      <a:alpha val="40000"/>
                    </a:schemeClr>
                  </a:glow>
                </a:effectLst>
                <a:latin typeface="+mn-lt"/>
                <a:cs typeface="Calibri" panose="020F0502020204030204" pitchFamily="34" charset="0"/>
              </a:rPr>
              <a:t>used according to their respective licenses.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a:t>
            </a:r>
          </a:p>
          <a:p>
            <a:pPr algn="l"/>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Image Credits: Portal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images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(premium license): Backgrounds: Bank vault background-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vectorpocket</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backgrounds-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upklyak</a:t>
            </a:r>
            <a:r>
              <a:rPr lang="en-US" sz="1200" b="0" dirty="0" smtClean="0">
                <a:solidFill>
                  <a:schemeClr val="bg1"/>
                </a:solidFill>
                <a:effectLst>
                  <a:glow rad="139700">
                    <a:schemeClr val="tx1">
                      <a:alpha val="40000"/>
                    </a:schemeClr>
                  </a:glow>
                </a:effectLst>
                <a:latin typeface="+mn-lt"/>
                <a:cs typeface="Calibri" panose="020F0502020204030204" pitchFamily="34" charset="0"/>
              </a:rPr>
              <a:t>; Heroes: Artemis-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sabelskaya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Hardsuit</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topvector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Lord Tiberius-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Stellara</a:t>
            </a:r>
            <a:r>
              <a:rPr lang="en-US" sz="1200" b="0" dirty="0" smtClean="0">
                <a:solidFill>
                  <a:schemeClr val="bg1"/>
                </a:solidFill>
                <a:effectLst>
                  <a:glow rad="139700">
                    <a:schemeClr val="tx1">
                      <a:alpha val="40000"/>
                    </a:schemeClr>
                  </a:glow>
                </a:effectLst>
                <a:latin typeface="+mn-lt"/>
                <a:cs typeface="Calibri" panose="020F0502020204030204" pitchFamily="34" charset="0"/>
              </a:rPr>
              <a:t>- user4521350; Tank-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Villains: Cthulhu-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seahorsevector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Destructimatron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ginartha</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Krathor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Queen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Hexin</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macrovector</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Zormax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onyxprj</a:t>
            </a:r>
            <a:r>
              <a:rPr lang="en-US" sz="1200" b="0" dirty="0" smtClean="0">
                <a:solidFill>
                  <a:schemeClr val="bg1"/>
                </a:solidFill>
                <a:effectLst>
                  <a:glow rad="139700">
                    <a:schemeClr val="tx1">
                      <a:alpha val="40000"/>
                    </a:schemeClr>
                  </a:glow>
                </a:effectLst>
                <a:latin typeface="+mn-lt"/>
                <a:cs typeface="Calibri" panose="020F0502020204030204" pitchFamily="34" charset="0"/>
              </a:rPr>
              <a:t>;  All other heroes and villains- anonymous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dirty="0" smtClean="0">
                <a:solidFill>
                  <a:schemeClr val="bg1"/>
                </a:solidFill>
                <a:effectLst>
                  <a:glow rad="139700">
                    <a:schemeClr val="tx1">
                      <a:alpha val="40000"/>
                    </a:schemeClr>
                  </a:glow>
                </a:effectLst>
                <a:latin typeface="+mn-lt"/>
                <a:cs typeface="Calibri" panose="020F0502020204030204" pitchFamily="34" charset="0"/>
              </a:rPr>
              <a:t> contributors.</a:t>
            </a: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Sound Credits: freesound.org:</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C</a:t>
            </a:r>
            <a:r>
              <a:rPr lang="en-US" sz="1200" b="0" dirty="0" smtClean="0">
                <a:solidFill>
                  <a:schemeClr val="bg1"/>
                </a:solidFill>
                <a:effectLst>
                  <a:glow rad="139700">
                    <a:schemeClr val="tx1">
                      <a:alpha val="40000"/>
                    </a:schemeClr>
                  </a:glow>
                </a:effectLst>
                <a:latin typeface="+mn-lt"/>
                <a:cs typeface="Calibri" panose="020F0502020204030204" pitchFamily="34" charset="0"/>
              </a:rPr>
              <a:t>reative Commons (Attribution): (https://creativecommons.org/licenses/by/3.0/); Title / credit fanfare- nuria1512 (edited); Ultra Twins’ ‘Swoosh Boom’- kneeling (edited); Villain / Big bad entrances- mrrap4food (edited); Text box ‘whooshes’-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Pinball_Wiz</a:t>
            </a:r>
            <a:r>
              <a:rPr lang="en-US" sz="1200" b="0" dirty="0" smtClean="0">
                <a:solidFill>
                  <a:schemeClr val="bg1"/>
                </a:solidFill>
                <a:effectLst>
                  <a:glow rad="139700">
                    <a:schemeClr val="tx1">
                      <a:alpha val="40000"/>
                    </a:schemeClr>
                  </a:glow>
                </a:effectLst>
                <a:latin typeface="+mn-lt"/>
                <a:cs typeface="Calibri" panose="020F0502020204030204" pitchFamily="34" charset="0"/>
              </a:rPr>
              <a:t> (edited); Spell sound-</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(edited); </a:t>
            </a:r>
            <a:r>
              <a:rPr lang="en-US" sz="1200" b="0" dirty="0" smtClean="0">
                <a:solidFill>
                  <a:schemeClr val="bg1"/>
                </a:solidFill>
                <a:effectLst>
                  <a:glow rad="139700">
                    <a:schemeClr val="tx1">
                      <a:alpha val="40000"/>
                    </a:schemeClr>
                  </a:glow>
                </a:effectLst>
                <a:latin typeface="+mn-lt"/>
                <a:cs typeface="Calibri" panose="020F0502020204030204" pitchFamily="34" charset="0"/>
              </a:rPr>
              <a:t>Portal sequence mixed by Adam Groff, from sounds by-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ogsoundfx</a:t>
            </a:r>
            <a:r>
              <a:rPr lang="en-US" sz="1200" b="0" dirty="0" smtClean="0">
                <a:solidFill>
                  <a:schemeClr val="bg1"/>
                </a:solidFill>
                <a:effectLst>
                  <a:glow rad="139700">
                    <a:schemeClr val="tx1">
                      <a:alpha val="40000"/>
                    </a:schemeClr>
                  </a:glow>
                </a:effectLst>
                <a:latin typeface="+mn-lt"/>
                <a:cs typeface="Calibri" panose="020F0502020204030204" pitchFamily="34" charset="0"/>
              </a:rPr>
              <a:t>,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ihitokage</a:t>
            </a:r>
            <a:r>
              <a:rPr lang="en-US" sz="1200" b="0" dirty="0" smtClean="0">
                <a:solidFill>
                  <a:schemeClr val="bg1"/>
                </a:solidFill>
                <a:effectLst>
                  <a:glow rad="139700">
                    <a:schemeClr val="tx1">
                      <a:alpha val="40000"/>
                    </a:schemeClr>
                  </a:glow>
                </a:effectLst>
                <a:latin typeface="+mn-lt"/>
                <a:cs typeface="Calibri" panose="020F0502020204030204" pitchFamily="34" charset="0"/>
              </a:rPr>
              <a:t>, and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eminyildirim</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a:p>
            <a:pPr algn="l"/>
            <a:r>
              <a:rPr lang="en-US" sz="1200" b="0" dirty="0" smtClean="0">
                <a:solidFill>
                  <a:schemeClr val="bg1"/>
                </a:solidFill>
                <a:effectLst>
                  <a:glow rad="139700">
                    <a:schemeClr val="tx1">
                      <a:alpha val="40000"/>
                    </a:schemeClr>
                  </a:glow>
                </a:effectLst>
                <a:latin typeface="+mn-lt"/>
                <a:cs typeface="Calibri" panose="020F0502020204030204" pitchFamily="34" charset="0"/>
              </a:rPr>
              <a:t>Special fonts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from Google Fonts (Open Font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Licence</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a:t>
            </a:r>
            <a:r>
              <a:rPr lang="en-US" dirty="0" smtClean="0">
                <a:latin typeface="+mn-lt"/>
              </a:rPr>
              <a:t>Bangers (Embedded), Bungee Inline, </a:t>
            </a:r>
            <a:r>
              <a:rPr lang="en-US" dirty="0" err="1" smtClean="0">
                <a:latin typeface="+mn-lt"/>
              </a:rPr>
              <a:t>Didact</a:t>
            </a:r>
            <a:r>
              <a:rPr lang="en-US" dirty="0" smtClean="0">
                <a:latin typeface="+mn-lt"/>
              </a:rPr>
              <a:t> Gothic (Embedded), Righteous</a:t>
            </a:r>
            <a:endParaRPr lang="en-US" sz="1200" b="0" dirty="0" smtClean="0">
              <a:solidFill>
                <a:schemeClr val="bg1"/>
              </a:solidFill>
              <a:effectLst>
                <a:glow rad="139700">
                  <a:schemeClr val="tx1">
                    <a:alpha val="40000"/>
                  </a:schemeClr>
                </a:glow>
              </a:effectLst>
              <a:latin typeface="+mn-lt"/>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75CBA1A-9567-474B-BAD1-FDB746E51CC2}" type="slidenum">
              <a:rPr lang="en-US" smtClean="0"/>
              <a:t>55</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5)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7</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5)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8</a:t>
            </a:fld>
            <a:endParaRPr lang="en-US"/>
          </a:p>
        </p:txBody>
      </p:sp>
    </p:spTree>
    <p:extLst>
      <p:ext uri="{BB962C8B-B14F-4D97-AF65-F5344CB8AC3E}">
        <p14:creationId xmlns:p14="http://schemas.microsoft.com/office/powerpoint/2010/main" val="3548028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Write</a:t>
            </a:r>
            <a:r>
              <a:rPr lang="en-US" b="1" baseline="0" dirty="0" smtClean="0"/>
              <a:t> your 3 text prompts in the spaces provided.</a:t>
            </a:r>
            <a:r>
              <a:rPr lang="en-US" baseline="0" dirty="0" smtClean="0"/>
              <a:t>  The font (</a:t>
            </a:r>
            <a:r>
              <a:rPr lang="en-US" baseline="0" dirty="0" err="1" smtClean="0"/>
              <a:t>Didact</a:t>
            </a:r>
            <a:r>
              <a:rPr lang="en-US" baseline="0" dirty="0" smtClean="0"/>
              <a:t> Gothic) is embedded into the PPT in order to allow editing.  The font is sized / spaced such that a short sentence will fit into the box (in two lines). For single words / simple math I use 96 font size.  For longer sentences / questions, you may need to lower the size to 72 or lower (I also reduce the space between lines in the ‘Paragraph’ tab at that point).</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9</a:t>
            </a:fld>
            <a:endParaRPr lang="en-US"/>
          </a:p>
        </p:txBody>
      </p:sp>
    </p:spTree>
    <p:extLst>
      <p:ext uri="{BB962C8B-B14F-4D97-AF65-F5344CB8AC3E}">
        <p14:creationId xmlns:p14="http://schemas.microsoft.com/office/powerpoint/2010/main" val="1010622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hero</a:t>
            </a:r>
            <a:r>
              <a:rPr lang="en-US" baseline="0" dirty="0" smtClean="0"/>
              <a:t> that will earn students a point will appear here (summoned through a portal by Arcana).  </a:t>
            </a:r>
            <a:r>
              <a:rPr lang="en-US" b="1" baseline="0" dirty="0" smtClean="0"/>
              <a:t>Write the accompanying text you chose for that hero (on slide 9) in the gold text box</a:t>
            </a:r>
            <a:r>
              <a:rPr lang="en-US" baseline="0" dirty="0" smtClean="0"/>
              <a:t>.  To change which hero gives a point, just choose which of the 3 slides you want to ‘unhide’ (by right-clicking on the slide preview to the right, or in the ‘slide show’ tab) and make sure the other two are hidden (so that the slide show skips them and goes to the next ‘scene’).</a:t>
            </a:r>
            <a:endParaRPr lang="en-US" dirty="0"/>
          </a:p>
        </p:txBody>
      </p:sp>
      <p:sp>
        <p:nvSpPr>
          <p:cNvPr id="4" name="Slide Number Placeholder 3"/>
          <p:cNvSpPr>
            <a:spLocks noGrp="1"/>
          </p:cNvSpPr>
          <p:nvPr>
            <p:ph type="sldNum" sz="quarter" idx="10"/>
          </p:nvPr>
        </p:nvSpPr>
        <p:spPr/>
        <p:txBody>
          <a:bodyPr/>
          <a:lstStyle/>
          <a:p>
            <a:fld id="{275CBA1A-9567-474B-BAD1-FDB746E51CC2}" type="slidenum">
              <a:rPr lang="en-US" smtClean="0"/>
              <a:t>10</a:t>
            </a:fld>
            <a:endParaRPr lang="en-US"/>
          </a:p>
        </p:txBody>
      </p:sp>
    </p:spTree>
    <p:extLst>
      <p:ext uri="{BB962C8B-B14F-4D97-AF65-F5344CB8AC3E}">
        <p14:creationId xmlns:p14="http://schemas.microsoft.com/office/powerpoint/2010/main" val="3548028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6"/>
            <a:ext cx="3291840" cy="702183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31520" y="329566"/>
            <a:ext cx="9631680" cy="702183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smtClean="0"/>
              <a:t>Click to edit Master title style</a:t>
            </a:r>
            <a:endParaRPr lang="en-US"/>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15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4371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smtClean="0"/>
              <a:t>Click to edit Master title style</a:t>
            </a:r>
            <a:endParaRPr lang="en-US"/>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smtClean="0"/>
              <a:t>Click to edit Master title style</a:t>
            </a:r>
            <a:endParaRPr lang="en-US"/>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1D8BD707-D9CF-40AE-B4C6-C98DA3205C09}" type="datetimeFigureOut">
              <a:rPr lang="en-US" smtClean="0"/>
              <a:pPr/>
              <a:t>11/17/2021</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g"/><Relationship Id="rId13" Type="http://schemas.openxmlformats.org/officeDocument/2006/relationships/image" Target="../media/image7.png"/><Relationship Id="rId18" Type="http://schemas.openxmlformats.org/officeDocument/2006/relationships/image" Target="../media/image12.png"/><Relationship Id="rId26" Type="http://schemas.openxmlformats.org/officeDocument/2006/relationships/image" Target="../media/image20.png"/><Relationship Id="rId3" Type="http://schemas.microsoft.com/office/2007/relationships/media" Target="../media/media2.mp3"/><Relationship Id="rId21" Type="http://schemas.openxmlformats.org/officeDocument/2006/relationships/image" Target="../media/image15.png"/><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5" Type="http://schemas.openxmlformats.org/officeDocument/2006/relationships/image" Target="../media/image19.png"/><Relationship Id="rId2" Type="http://schemas.openxmlformats.org/officeDocument/2006/relationships/audio" Target="../media/media1.mp3"/><Relationship Id="rId16" Type="http://schemas.openxmlformats.org/officeDocument/2006/relationships/image" Target="../media/image10.png"/><Relationship Id="rId20" Type="http://schemas.openxmlformats.org/officeDocument/2006/relationships/image" Target="../media/image14.png"/><Relationship Id="rId1" Type="http://schemas.microsoft.com/office/2007/relationships/media" Target="../media/media1.mp3"/><Relationship Id="rId6" Type="http://schemas.openxmlformats.org/officeDocument/2006/relationships/notesSlide" Target="../notesSlides/notesSlide1.xml"/><Relationship Id="rId11" Type="http://schemas.openxmlformats.org/officeDocument/2006/relationships/image" Target="../media/image5.png"/><Relationship Id="rId24" Type="http://schemas.openxmlformats.org/officeDocument/2006/relationships/image" Target="../media/image18.png"/><Relationship Id="rId5" Type="http://schemas.openxmlformats.org/officeDocument/2006/relationships/slideLayout" Target="../slideLayouts/slideLayout7.xml"/><Relationship Id="rId15" Type="http://schemas.openxmlformats.org/officeDocument/2006/relationships/image" Target="../media/image9.png"/><Relationship Id="rId23" Type="http://schemas.openxmlformats.org/officeDocument/2006/relationships/image" Target="../media/image17.png"/><Relationship Id="rId10" Type="http://schemas.openxmlformats.org/officeDocument/2006/relationships/image" Target="../media/image4.png"/><Relationship Id="rId19" Type="http://schemas.openxmlformats.org/officeDocument/2006/relationships/image" Target="../media/image13.png"/><Relationship Id="rId4" Type="http://schemas.openxmlformats.org/officeDocument/2006/relationships/audio" Target="../media/media2.mp3"/><Relationship Id="rId9" Type="http://schemas.openxmlformats.org/officeDocument/2006/relationships/image" Target="../media/image3.png"/><Relationship Id="rId14" Type="http://schemas.openxmlformats.org/officeDocument/2006/relationships/image" Target="../media/image8.png"/><Relationship Id="rId22" Type="http://schemas.openxmlformats.org/officeDocument/2006/relationships/image" Target="../media/image16.png"/></Relationships>
</file>

<file path=ppt/slides/_rels/slide1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63.png"/><Relationship Id="rId1" Type="http://schemas.microsoft.com/office/2007/relationships/media" Target="../media/media4.mp3"/><Relationship Id="rId6" Type="http://schemas.openxmlformats.org/officeDocument/2006/relationships/notesSlide" Target="../notesSlides/notesSlide9.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27.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58.jpg"/><Relationship Id="rId14" Type="http://schemas.openxmlformats.org/officeDocument/2006/relationships/image" Target="../media/image54.png"/></Relationships>
</file>

<file path=ppt/slides/_rels/slide1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61.png"/><Relationship Id="rId1" Type="http://schemas.microsoft.com/office/2007/relationships/media" Target="../media/media4.mp3"/><Relationship Id="rId6" Type="http://schemas.openxmlformats.org/officeDocument/2006/relationships/notesSlide" Target="../notesSlides/notesSlide10.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27.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58.jpg"/><Relationship Id="rId14" Type="http://schemas.openxmlformats.org/officeDocument/2006/relationships/image" Target="../media/image54.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64.png"/><Relationship Id="rId1" Type="http://schemas.microsoft.com/office/2007/relationships/media" Target="../media/media4.mp3"/><Relationship Id="rId6" Type="http://schemas.openxmlformats.org/officeDocument/2006/relationships/notesSlide" Target="../notesSlides/notesSlide11.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27.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58.jpg"/><Relationship Id="rId14" Type="http://schemas.openxmlformats.org/officeDocument/2006/relationships/image" Target="../media/image54.png"/></Relationships>
</file>

<file path=ppt/slides/_rels/slide13.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66.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65.jpg"/><Relationship Id="rId17" Type="http://schemas.openxmlformats.org/officeDocument/2006/relationships/image" Target="../media/image69.png"/><Relationship Id="rId2" Type="http://schemas.openxmlformats.org/officeDocument/2006/relationships/audio" Target="../media/media7.mp3"/><Relationship Id="rId16" Type="http://schemas.openxmlformats.org/officeDocument/2006/relationships/image" Target="../media/image68.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67.png"/><Relationship Id="rId10" Type="http://schemas.openxmlformats.org/officeDocument/2006/relationships/notesSlide" Target="../notesSlides/notesSlide12.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41.png"/></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70.png"/><Relationship Id="rId1" Type="http://schemas.microsoft.com/office/2007/relationships/media" Target="../media/media4.mp3"/><Relationship Id="rId6" Type="http://schemas.openxmlformats.org/officeDocument/2006/relationships/notesSlide" Target="../notesSlides/notesSlide13.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28.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65.jpg"/><Relationship Id="rId14" Type="http://schemas.openxmlformats.org/officeDocument/2006/relationships/image" Target="../media/image54.png"/></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71.png"/><Relationship Id="rId1" Type="http://schemas.microsoft.com/office/2007/relationships/media" Target="../media/media4.mp3"/><Relationship Id="rId6" Type="http://schemas.openxmlformats.org/officeDocument/2006/relationships/notesSlide" Target="../notesSlides/notesSlide14.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28.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65.jpg"/><Relationship Id="rId14" Type="http://schemas.openxmlformats.org/officeDocument/2006/relationships/image" Target="../media/image54.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72.png"/><Relationship Id="rId1" Type="http://schemas.microsoft.com/office/2007/relationships/media" Target="../media/media4.mp3"/><Relationship Id="rId6" Type="http://schemas.openxmlformats.org/officeDocument/2006/relationships/notesSlide" Target="../notesSlides/notesSlide15.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28.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65.jpg"/><Relationship Id="rId14"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74.png"/><Relationship Id="rId18" Type="http://schemas.openxmlformats.org/officeDocument/2006/relationships/image" Target="../media/image78.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73.jpg"/><Relationship Id="rId17" Type="http://schemas.openxmlformats.org/officeDocument/2006/relationships/image" Target="../media/image77.png"/><Relationship Id="rId2" Type="http://schemas.openxmlformats.org/officeDocument/2006/relationships/audio" Target="../media/media7.mp3"/><Relationship Id="rId16" Type="http://schemas.openxmlformats.org/officeDocument/2006/relationships/image" Target="../media/image76.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41.png"/><Relationship Id="rId10" Type="http://schemas.openxmlformats.org/officeDocument/2006/relationships/notesSlide" Target="../notesSlides/notesSlide16.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75.png"/></Relationships>
</file>

<file path=ppt/slides/_rels/slide1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79.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17.xml"/><Relationship Id="rId11" Type="http://schemas.openxmlformats.org/officeDocument/2006/relationships/image" Target="../media/image30.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29.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73.jpg"/><Relationship Id="rId14" Type="http://schemas.openxmlformats.org/officeDocument/2006/relationships/image" Target="../media/image37.pn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80.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18.xml"/><Relationship Id="rId11" Type="http://schemas.openxmlformats.org/officeDocument/2006/relationships/image" Target="../media/image30.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29.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73.jpg"/><Relationship Id="rId1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81.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19.xml"/><Relationship Id="rId11" Type="http://schemas.openxmlformats.org/officeDocument/2006/relationships/image" Target="../media/image30.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29.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73.jpg"/><Relationship Id="rId14"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83.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82.jpg"/><Relationship Id="rId17" Type="http://schemas.openxmlformats.org/officeDocument/2006/relationships/image" Target="../media/image86.png"/><Relationship Id="rId2" Type="http://schemas.openxmlformats.org/officeDocument/2006/relationships/audio" Target="../media/media7.mp3"/><Relationship Id="rId16" Type="http://schemas.openxmlformats.org/officeDocument/2006/relationships/image" Target="../media/image85.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84.png"/><Relationship Id="rId10" Type="http://schemas.openxmlformats.org/officeDocument/2006/relationships/notesSlide" Target="../notesSlides/notesSlide20.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87.png"/><Relationship Id="rId1" Type="http://schemas.microsoft.com/office/2007/relationships/media" Target="../media/media4.mp3"/><Relationship Id="rId6" Type="http://schemas.openxmlformats.org/officeDocument/2006/relationships/notesSlide" Target="../notesSlides/notesSlide21.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31.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82.jpg"/><Relationship Id="rId14" Type="http://schemas.openxmlformats.org/officeDocument/2006/relationships/image" Target="../media/image54.png"/></Relationships>
</file>

<file path=ppt/slides/_rels/slide23.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85.png"/><Relationship Id="rId1" Type="http://schemas.microsoft.com/office/2007/relationships/media" Target="../media/media4.mp3"/><Relationship Id="rId6" Type="http://schemas.openxmlformats.org/officeDocument/2006/relationships/notesSlide" Target="../notesSlides/notesSlide22.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31.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82.jpg"/><Relationship Id="rId14" Type="http://schemas.openxmlformats.org/officeDocument/2006/relationships/image" Target="../media/image54.png"/></Relationships>
</file>

<file path=ppt/slides/_rels/slide2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84.png"/><Relationship Id="rId1" Type="http://schemas.microsoft.com/office/2007/relationships/media" Target="../media/media4.mp3"/><Relationship Id="rId6" Type="http://schemas.openxmlformats.org/officeDocument/2006/relationships/notesSlide" Target="../notesSlides/notesSlide23.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31.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82.jpg"/><Relationship Id="rId14" Type="http://schemas.openxmlformats.org/officeDocument/2006/relationships/image" Target="../media/image54.png"/></Relationships>
</file>

<file path=ppt/slides/_rels/slide25.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89.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88.jpg"/><Relationship Id="rId17" Type="http://schemas.openxmlformats.org/officeDocument/2006/relationships/image" Target="../media/image92.png"/><Relationship Id="rId2" Type="http://schemas.openxmlformats.org/officeDocument/2006/relationships/audio" Target="../media/media7.mp3"/><Relationship Id="rId16" Type="http://schemas.openxmlformats.org/officeDocument/2006/relationships/image" Target="../media/image91.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90.png"/><Relationship Id="rId10" Type="http://schemas.openxmlformats.org/officeDocument/2006/relationships/notesSlide" Target="../notesSlides/notesSlide24.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41.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93.png"/><Relationship Id="rId1" Type="http://schemas.microsoft.com/office/2007/relationships/media" Target="../media/media4.mp3"/><Relationship Id="rId6" Type="http://schemas.openxmlformats.org/officeDocument/2006/relationships/notesSlide" Target="../notesSlides/notesSlide25.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88.jpg"/><Relationship Id="rId14"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94.png"/><Relationship Id="rId1" Type="http://schemas.microsoft.com/office/2007/relationships/media" Target="../media/media4.mp3"/><Relationship Id="rId6" Type="http://schemas.openxmlformats.org/officeDocument/2006/relationships/notesSlide" Target="../notesSlides/notesSlide26.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88.jpg"/><Relationship Id="rId14" Type="http://schemas.openxmlformats.org/officeDocument/2006/relationships/image" Target="../media/image54.png"/></Relationships>
</file>

<file path=ppt/slides/_rels/slide2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95.png"/><Relationship Id="rId1" Type="http://schemas.microsoft.com/office/2007/relationships/media" Target="../media/media4.mp3"/><Relationship Id="rId6" Type="http://schemas.openxmlformats.org/officeDocument/2006/relationships/notesSlide" Target="../notesSlides/notesSlide27.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88.jpg"/><Relationship Id="rId14" Type="http://schemas.openxmlformats.org/officeDocument/2006/relationships/image" Target="../media/image54.png"/></Relationships>
</file>

<file path=ppt/slides/_rels/slide29.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97.png"/><Relationship Id="rId18" Type="http://schemas.microsoft.com/office/2007/relationships/hdphoto" Target="../media/hdphoto2.wdp"/><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96.jpg"/><Relationship Id="rId17" Type="http://schemas.openxmlformats.org/officeDocument/2006/relationships/image" Target="../media/image100.png"/><Relationship Id="rId2" Type="http://schemas.openxmlformats.org/officeDocument/2006/relationships/audio" Target="../media/media7.mp3"/><Relationship Id="rId16" Type="http://schemas.openxmlformats.org/officeDocument/2006/relationships/image" Target="../media/image99.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41.png"/><Relationship Id="rId10" Type="http://schemas.openxmlformats.org/officeDocument/2006/relationships/notesSlide" Target="../notesSlides/notesSlide28.xml"/><Relationship Id="rId19" Type="http://schemas.openxmlformats.org/officeDocument/2006/relationships/image" Target="../media/image101.png"/><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98.png"/></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3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102.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29.xml"/><Relationship Id="rId11" Type="http://schemas.openxmlformats.org/officeDocument/2006/relationships/image" Target="../media/image34.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33.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96.jpg"/><Relationship Id="rId14" Type="http://schemas.openxmlformats.org/officeDocument/2006/relationships/image" Target="../media/image37.png"/></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103.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30.xml"/><Relationship Id="rId11" Type="http://schemas.openxmlformats.org/officeDocument/2006/relationships/image" Target="../media/image34.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33.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96.jpg"/><Relationship Id="rId14" Type="http://schemas.openxmlformats.org/officeDocument/2006/relationships/image" Target="../media/image37.png"/></Relationships>
</file>

<file path=ppt/slides/_rels/slide3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99.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31.xml"/><Relationship Id="rId11" Type="http://schemas.openxmlformats.org/officeDocument/2006/relationships/image" Target="../media/image34.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33.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96.jpg"/><Relationship Id="rId14" Type="http://schemas.openxmlformats.org/officeDocument/2006/relationships/image" Target="../media/image37.png"/></Relationships>
</file>

<file path=ppt/slides/_rels/slide33.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105.png"/><Relationship Id="rId18" Type="http://schemas.openxmlformats.org/officeDocument/2006/relationships/image" Target="../media/image107.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104.jpg"/><Relationship Id="rId17" Type="http://schemas.openxmlformats.org/officeDocument/2006/relationships/image" Target="../media/image41.png"/><Relationship Id="rId2" Type="http://schemas.openxmlformats.org/officeDocument/2006/relationships/audio" Target="../media/media7.mp3"/><Relationship Id="rId16" Type="http://schemas.microsoft.com/office/2007/relationships/hdphoto" Target="../media/hdphoto4.wdp"/><Relationship Id="rId20" Type="http://schemas.openxmlformats.org/officeDocument/2006/relationships/image" Target="../media/image109.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106.png"/><Relationship Id="rId10" Type="http://schemas.openxmlformats.org/officeDocument/2006/relationships/notesSlide" Target="../notesSlides/notesSlide32.xml"/><Relationship Id="rId19" Type="http://schemas.openxmlformats.org/officeDocument/2006/relationships/image" Target="../media/image108.png"/><Relationship Id="rId4" Type="http://schemas.openxmlformats.org/officeDocument/2006/relationships/audio" Target="../media/media5.mp3"/><Relationship Id="rId9" Type="http://schemas.openxmlformats.org/officeDocument/2006/relationships/slideLayout" Target="../slideLayouts/slideLayout7.xml"/><Relationship Id="rId14" Type="http://schemas.microsoft.com/office/2007/relationships/hdphoto" Target="../media/hdphoto3.wdp"/></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110.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33.xml"/><Relationship Id="rId11" Type="http://schemas.openxmlformats.org/officeDocument/2006/relationships/image" Target="../media/image36.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35.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104.jpg"/><Relationship Id="rId14" Type="http://schemas.openxmlformats.org/officeDocument/2006/relationships/image" Target="../media/image37.png"/></Relationships>
</file>

<file path=ppt/slides/_rels/slide35.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111.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34.xml"/><Relationship Id="rId11" Type="http://schemas.openxmlformats.org/officeDocument/2006/relationships/image" Target="../media/image36.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35.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104.jpg"/><Relationship Id="rId14" Type="http://schemas.openxmlformats.org/officeDocument/2006/relationships/image" Target="../media/image37.png"/></Relationships>
</file>

<file path=ppt/slides/_rels/slide3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107.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35.xml"/><Relationship Id="rId11" Type="http://schemas.openxmlformats.org/officeDocument/2006/relationships/image" Target="../media/image36.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35.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104.jpg"/><Relationship Id="rId14" Type="http://schemas.openxmlformats.org/officeDocument/2006/relationships/image" Target="../media/image37.png"/></Relationships>
</file>

<file path=ppt/slides/_rels/slide37.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112.jpg"/><Relationship Id="rId18" Type="http://schemas.openxmlformats.org/officeDocument/2006/relationships/image" Target="../media/image116.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1.png"/><Relationship Id="rId17" Type="http://schemas.openxmlformats.org/officeDocument/2006/relationships/image" Target="../media/image115.png"/><Relationship Id="rId2" Type="http://schemas.openxmlformats.org/officeDocument/2006/relationships/audio" Target="../media/media6.mp3"/><Relationship Id="rId16" Type="http://schemas.openxmlformats.org/officeDocument/2006/relationships/image" Target="../media/image114.png"/><Relationship Id="rId1" Type="http://schemas.microsoft.com/office/2007/relationships/media" Target="../media/media6.mp3"/><Relationship Id="rId6" Type="http://schemas.openxmlformats.org/officeDocument/2006/relationships/audio" Target="../media/media8.mp3"/><Relationship Id="rId11" Type="http://schemas.openxmlformats.org/officeDocument/2006/relationships/image" Target="../media/image24.png"/><Relationship Id="rId5" Type="http://schemas.microsoft.com/office/2007/relationships/media" Target="../media/media8.mp3"/><Relationship Id="rId15" Type="http://schemas.openxmlformats.org/officeDocument/2006/relationships/image" Target="../media/image41.png"/><Relationship Id="rId10" Type="http://schemas.openxmlformats.org/officeDocument/2006/relationships/notesSlide" Target="../notesSlides/notesSlide36.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113.png"/></Relationships>
</file>

<file path=ppt/slides/_rels/slide3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18.png"/><Relationship Id="rId1" Type="http://schemas.microsoft.com/office/2007/relationships/media" Target="../media/media4.mp3"/><Relationship Id="rId6" Type="http://schemas.openxmlformats.org/officeDocument/2006/relationships/notesSlide" Target="../notesSlides/notesSlide37.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17.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12.jpg"/><Relationship Id="rId14" Type="http://schemas.openxmlformats.org/officeDocument/2006/relationships/image" Target="../media/image54.png"/></Relationships>
</file>

<file path=ppt/slides/_rels/slide39.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19.png"/><Relationship Id="rId1" Type="http://schemas.microsoft.com/office/2007/relationships/media" Target="../media/media4.mp3"/><Relationship Id="rId6" Type="http://schemas.openxmlformats.org/officeDocument/2006/relationships/notesSlide" Target="../notesSlides/notesSlide38.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17.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12.jpg"/><Relationship Id="rId14" Type="http://schemas.openxmlformats.org/officeDocument/2006/relationships/image" Target="../media/image54.png"/></Relationships>
</file>

<file path=ppt/slides/_rels/slide4.xml.rels><?xml version="1.0" encoding="UTF-8" standalone="yes"?>
<Relationships xmlns="http://schemas.openxmlformats.org/package/2006/relationships"><Relationship Id="rId13" Type="http://schemas.openxmlformats.org/officeDocument/2006/relationships/image" Target="../media/image24.png"/><Relationship Id="rId18" Type="http://schemas.openxmlformats.org/officeDocument/2006/relationships/image" Target="../media/image28.png"/><Relationship Id="rId26" Type="http://schemas.openxmlformats.org/officeDocument/2006/relationships/image" Target="../media/image36.png"/><Relationship Id="rId21" Type="http://schemas.openxmlformats.org/officeDocument/2006/relationships/image" Target="../media/image31.png"/><Relationship Id="rId34" Type="http://schemas.openxmlformats.org/officeDocument/2006/relationships/image" Target="../media/image43.png"/><Relationship Id="rId7" Type="http://schemas.microsoft.com/office/2007/relationships/media" Target="../media/media6.mp3"/><Relationship Id="rId12" Type="http://schemas.openxmlformats.org/officeDocument/2006/relationships/image" Target="../media/image1.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2.png"/><Relationship Id="rId2" Type="http://schemas.openxmlformats.org/officeDocument/2006/relationships/audio" Target="../media/media3.mp3"/><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8.png"/><Relationship Id="rId1" Type="http://schemas.microsoft.com/office/2007/relationships/media" Target="../media/media3.mp3"/><Relationship Id="rId6" Type="http://schemas.openxmlformats.org/officeDocument/2006/relationships/audio" Target="../media/media5.mp3"/><Relationship Id="rId11" Type="http://schemas.openxmlformats.org/officeDocument/2006/relationships/image" Target="../media/image23.png"/><Relationship Id="rId24" Type="http://schemas.openxmlformats.org/officeDocument/2006/relationships/image" Target="../media/image34.png"/><Relationship Id="rId32" Type="http://schemas.openxmlformats.org/officeDocument/2006/relationships/image" Target="../media/image41.png"/><Relationship Id="rId37" Type="http://schemas.openxmlformats.org/officeDocument/2006/relationships/image" Target="../media/image45.png"/><Relationship Id="rId5" Type="http://schemas.microsoft.com/office/2007/relationships/media" Target="../media/media5.mp3"/><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7.png"/><Relationship Id="rId36" Type="http://schemas.microsoft.com/office/2007/relationships/hdphoto" Target="../media/hdphoto1.wdp"/><Relationship Id="rId10" Type="http://schemas.openxmlformats.org/officeDocument/2006/relationships/notesSlide" Target="../notesSlides/notesSlide3.xml"/><Relationship Id="rId19" Type="http://schemas.openxmlformats.org/officeDocument/2006/relationships/image" Target="../media/image29.png"/><Relationship Id="rId31" Type="http://schemas.openxmlformats.org/officeDocument/2006/relationships/image" Target="../media/image40.png"/><Relationship Id="rId4" Type="http://schemas.openxmlformats.org/officeDocument/2006/relationships/audio" Target="../media/media4.mp3"/><Relationship Id="rId9" Type="http://schemas.openxmlformats.org/officeDocument/2006/relationships/slideLayout" Target="../slideLayouts/slideLayout7.xml"/><Relationship Id="rId14" Type="http://schemas.openxmlformats.org/officeDocument/2006/relationships/image" Target="../media/image2.jpg"/><Relationship Id="rId22" Type="http://schemas.openxmlformats.org/officeDocument/2006/relationships/image" Target="../media/image32.png"/><Relationship Id="rId27" Type="http://schemas.openxmlformats.org/officeDocument/2006/relationships/slide" Target="slide5.xml"/><Relationship Id="rId30" Type="http://schemas.openxmlformats.org/officeDocument/2006/relationships/image" Target="../media/image39.png"/><Relationship Id="rId35" Type="http://schemas.openxmlformats.org/officeDocument/2006/relationships/image" Target="../media/image44.jpeg"/><Relationship Id="rId8" Type="http://schemas.openxmlformats.org/officeDocument/2006/relationships/audio" Target="../media/media6.mp3"/><Relationship Id="rId3" Type="http://schemas.microsoft.com/office/2007/relationships/media" Target="../media/media4.mp3"/></Relationships>
</file>

<file path=ppt/slides/_rels/slide4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openxmlformats.org/officeDocument/2006/relationships/image" Target="../media/image41.pn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microsoft.com/office/2007/relationships/hdphoto" Target="../media/hdphoto1.wdp"/><Relationship Id="rId2" Type="http://schemas.openxmlformats.org/officeDocument/2006/relationships/audio" Target="../media/media4.mp3"/><Relationship Id="rId16" Type="http://schemas.openxmlformats.org/officeDocument/2006/relationships/image" Target="../media/image44.jpeg"/><Relationship Id="rId20" Type="http://schemas.openxmlformats.org/officeDocument/2006/relationships/image" Target="../media/image120.png"/><Relationship Id="rId1" Type="http://schemas.microsoft.com/office/2007/relationships/media" Target="../media/media4.mp3"/><Relationship Id="rId6" Type="http://schemas.openxmlformats.org/officeDocument/2006/relationships/notesSlide" Target="../notesSlides/notesSlide39.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17.png"/><Relationship Id="rId19" Type="http://schemas.openxmlformats.org/officeDocument/2006/relationships/image" Target="../media/image6.png"/><Relationship Id="rId4" Type="http://schemas.openxmlformats.org/officeDocument/2006/relationships/audio" Target="../media/media10.mp3"/><Relationship Id="rId9" Type="http://schemas.openxmlformats.org/officeDocument/2006/relationships/image" Target="../media/image112.jpg"/><Relationship Id="rId14" Type="http://schemas.openxmlformats.org/officeDocument/2006/relationships/image" Target="../media/image54.png"/></Relationships>
</file>

<file path=ppt/slides/_rels/slide41.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121.jpg"/><Relationship Id="rId18" Type="http://schemas.openxmlformats.org/officeDocument/2006/relationships/image" Target="../media/image125.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1.png"/><Relationship Id="rId17" Type="http://schemas.openxmlformats.org/officeDocument/2006/relationships/image" Target="../media/image124.png"/><Relationship Id="rId2" Type="http://schemas.openxmlformats.org/officeDocument/2006/relationships/audio" Target="../media/media6.mp3"/><Relationship Id="rId16" Type="http://schemas.openxmlformats.org/officeDocument/2006/relationships/image" Target="../media/image123.png"/><Relationship Id="rId1" Type="http://schemas.microsoft.com/office/2007/relationships/media" Target="../media/media6.mp3"/><Relationship Id="rId6" Type="http://schemas.openxmlformats.org/officeDocument/2006/relationships/audio" Target="../media/media8.mp3"/><Relationship Id="rId11" Type="http://schemas.openxmlformats.org/officeDocument/2006/relationships/image" Target="../media/image24.png"/><Relationship Id="rId5" Type="http://schemas.microsoft.com/office/2007/relationships/media" Target="../media/media8.mp3"/><Relationship Id="rId15" Type="http://schemas.openxmlformats.org/officeDocument/2006/relationships/image" Target="../media/image41.png"/><Relationship Id="rId10" Type="http://schemas.openxmlformats.org/officeDocument/2006/relationships/notesSlide" Target="../notesSlides/notesSlide40.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122.png"/></Relationships>
</file>

<file path=ppt/slides/_rels/slide4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27.png"/><Relationship Id="rId1" Type="http://schemas.microsoft.com/office/2007/relationships/media" Target="../media/media4.mp3"/><Relationship Id="rId6" Type="http://schemas.openxmlformats.org/officeDocument/2006/relationships/notesSlide" Target="../notesSlides/notesSlide41.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26.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21.jpg"/><Relationship Id="rId14" Type="http://schemas.openxmlformats.org/officeDocument/2006/relationships/image" Target="../media/image54.png"/></Relationships>
</file>

<file path=ppt/slides/_rels/slide43.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24.png"/><Relationship Id="rId1" Type="http://schemas.microsoft.com/office/2007/relationships/media" Target="../media/media4.mp3"/><Relationship Id="rId6" Type="http://schemas.openxmlformats.org/officeDocument/2006/relationships/notesSlide" Target="../notesSlides/notesSlide42.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26.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21.jpg"/><Relationship Id="rId14" Type="http://schemas.openxmlformats.org/officeDocument/2006/relationships/image" Target="../media/image54.png"/></Relationships>
</file>

<file path=ppt/slides/_rels/slide4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28.png"/><Relationship Id="rId1" Type="http://schemas.microsoft.com/office/2007/relationships/media" Target="../media/media4.mp3"/><Relationship Id="rId6" Type="http://schemas.openxmlformats.org/officeDocument/2006/relationships/notesSlide" Target="../notesSlides/notesSlide43.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26.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21.jpg"/><Relationship Id="rId14" Type="http://schemas.openxmlformats.org/officeDocument/2006/relationships/image" Target="../media/image54.png"/></Relationships>
</file>

<file path=ppt/slides/_rels/slide45.xml.rels><?xml version="1.0" encoding="UTF-8" standalone="yes"?>
<Relationships xmlns="http://schemas.openxmlformats.org/package/2006/relationships"><Relationship Id="rId8" Type="http://schemas.openxmlformats.org/officeDocument/2006/relationships/audio" Target="../media/media6.mp3"/><Relationship Id="rId13" Type="http://schemas.openxmlformats.org/officeDocument/2006/relationships/image" Target="../media/image130.png"/><Relationship Id="rId18" Type="http://schemas.openxmlformats.org/officeDocument/2006/relationships/image" Target="../media/image24.png"/><Relationship Id="rId3" Type="http://schemas.microsoft.com/office/2007/relationships/media" Target="../media/media8.mp3"/><Relationship Id="rId7" Type="http://schemas.microsoft.com/office/2007/relationships/media" Target="../media/media6.mp3"/><Relationship Id="rId12" Type="http://schemas.openxmlformats.org/officeDocument/2006/relationships/image" Target="../media/image129.jpg"/><Relationship Id="rId17" Type="http://schemas.openxmlformats.org/officeDocument/2006/relationships/image" Target="../media/image133.png"/><Relationship Id="rId2" Type="http://schemas.openxmlformats.org/officeDocument/2006/relationships/audio" Target="../media/media5.mp3"/><Relationship Id="rId16" Type="http://schemas.openxmlformats.org/officeDocument/2006/relationships/image" Target="../media/image132.png"/><Relationship Id="rId1" Type="http://schemas.microsoft.com/office/2007/relationships/media" Target="../media/media5.mp3"/><Relationship Id="rId6" Type="http://schemas.openxmlformats.org/officeDocument/2006/relationships/audio" Target="../media/media9.mp3"/><Relationship Id="rId11" Type="http://schemas.openxmlformats.org/officeDocument/2006/relationships/image" Target="../media/image1.png"/><Relationship Id="rId5" Type="http://schemas.microsoft.com/office/2007/relationships/media" Target="../media/media9.mp3"/><Relationship Id="rId15" Type="http://schemas.openxmlformats.org/officeDocument/2006/relationships/image" Target="../media/image131.png"/><Relationship Id="rId10" Type="http://schemas.openxmlformats.org/officeDocument/2006/relationships/notesSlide" Target="../notesSlides/notesSlide44.xml"/><Relationship Id="rId4" Type="http://schemas.openxmlformats.org/officeDocument/2006/relationships/audio" Target="../media/media8.mp3"/><Relationship Id="rId9" Type="http://schemas.openxmlformats.org/officeDocument/2006/relationships/slideLayout" Target="../slideLayouts/slideLayout7.xml"/><Relationship Id="rId14" Type="http://schemas.openxmlformats.org/officeDocument/2006/relationships/image" Target="../media/image41.png"/></Relationships>
</file>

<file path=ppt/slides/_rels/slide4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33.png"/><Relationship Id="rId1" Type="http://schemas.microsoft.com/office/2007/relationships/media" Target="../media/media4.mp3"/><Relationship Id="rId6" Type="http://schemas.openxmlformats.org/officeDocument/2006/relationships/notesSlide" Target="../notesSlides/notesSlide45.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34.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29.jpg"/><Relationship Id="rId14" Type="http://schemas.openxmlformats.org/officeDocument/2006/relationships/image" Target="../media/image54.png"/></Relationships>
</file>

<file path=ppt/slides/_rels/slide4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55.png"/><Relationship Id="rId1" Type="http://schemas.microsoft.com/office/2007/relationships/media" Target="../media/media4.mp3"/><Relationship Id="rId6" Type="http://schemas.openxmlformats.org/officeDocument/2006/relationships/notesSlide" Target="../notesSlides/notesSlide46.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132.png"/><Relationship Id="rId10" Type="http://schemas.openxmlformats.org/officeDocument/2006/relationships/image" Target="../media/image134.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29.jpg"/><Relationship Id="rId14" Type="http://schemas.openxmlformats.org/officeDocument/2006/relationships/image" Target="../media/image54.png"/></Relationships>
</file>

<file path=ppt/slides/_rels/slide4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31.png"/><Relationship Id="rId1" Type="http://schemas.microsoft.com/office/2007/relationships/media" Target="../media/media4.mp3"/><Relationship Id="rId6" Type="http://schemas.openxmlformats.org/officeDocument/2006/relationships/notesSlide" Target="../notesSlides/notesSlide47.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34.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29.jpg"/><Relationship Id="rId14" Type="http://schemas.openxmlformats.org/officeDocument/2006/relationships/image" Target="../media/image54.png"/></Relationships>
</file>

<file path=ppt/slides/_rels/slide49.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135.jpg"/><Relationship Id="rId18" Type="http://schemas.openxmlformats.org/officeDocument/2006/relationships/image" Target="../media/image139.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1.png"/><Relationship Id="rId17" Type="http://schemas.openxmlformats.org/officeDocument/2006/relationships/image" Target="../media/image138.png"/><Relationship Id="rId2" Type="http://schemas.openxmlformats.org/officeDocument/2006/relationships/audio" Target="../media/media6.mp3"/><Relationship Id="rId16" Type="http://schemas.openxmlformats.org/officeDocument/2006/relationships/image" Target="../media/image137.png"/><Relationship Id="rId1" Type="http://schemas.microsoft.com/office/2007/relationships/media" Target="../media/media6.mp3"/><Relationship Id="rId6" Type="http://schemas.openxmlformats.org/officeDocument/2006/relationships/audio" Target="../media/media8.mp3"/><Relationship Id="rId11" Type="http://schemas.openxmlformats.org/officeDocument/2006/relationships/image" Target="../media/image24.png"/><Relationship Id="rId5" Type="http://schemas.microsoft.com/office/2007/relationships/media" Target="../media/media8.mp3"/><Relationship Id="rId15" Type="http://schemas.openxmlformats.org/officeDocument/2006/relationships/image" Target="../media/image41.png"/><Relationship Id="rId10" Type="http://schemas.openxmlformats.org/officeDocument/2006/relationships/notesSlide" Target="../notesSlides/notesSlide48.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136.png"/></Relationships>
</file>

<file path=ppt/slides/_rels/slide5.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47.png"/><Relationship Id="rId18" Type="http://schemas.openxmlformats.org/officeDocument/2006/relationships/image" Target="../media/image50.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46.jpg"/><Relationship Id="rId17" Type="http://schemas.openxmlformats.org/officeDocument/2006/relationships/image" Target="../media/image11.png"/><Relationship Id="rId2" Type="http://schemas.openxmlformats.org/officeDocument/2006/relationships/audio" Target="../media/media7.mp3"/><Relationship Id="rId16" Type="http://schemas.openxmlformats.org/officeDocument/2006/relationships/image" Target="../media/image49.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41.png"/><Relationship Id="rId10" Type="http://schemas.openxmlformats.org/officeDocument/2006/relationships/notesSlide" Target="../notesSlides/notesSlide4.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48.png"/></Relationships>
</file>

<file path=ppt/slides/_rels/slide5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39.png"/><Relationship Id="rId1" Type="http://schemas.microsoft.com/office/2007/relationships/media" Target="../media/media4.mp3"/><Relationship Id="rId6" Type="http://schemas.openxmlformats.org/officeDocument/2006/relationships/notesSlide" Target="../notesSlides/notesSlide49.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40.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35.jpg"/><Relationship Id="rId14" Type="http://schemas.openxmlformats.org/officeDocument/2006/relationships/image" Target="../media/image54.png"/></Relationships>
</file>

<file path=ppt/slides/_rels/slide5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38.png"/><Relationship Id="rId1" Type="http://schemas.microsoft.com/office/2007/relationships/media" Target="../media/media4.mp3"/><Relationship Id="rId6" Type="http://schemas.openxmlformats.org/officeDocument/2006/relationships/notesSlide" Target="../notesSlides/notesSlide50.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40.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35.jpg"/><Relationship Id="rId14" Type="http://schemas.openxmlformats.org/officeDocument/2006/relationships/image" Target="../media/image54.png"/></Relationships>
</file>

<file path=ppt/slides/_rels/slide5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37.png"/><Relationship Id="rId18" Type="http://schemas.microsoft.com/office/2007/relationships/hdphoto" Target="../media/hdphoto1.wdp"/><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3.png"/><Relationship Id="rId17" Type="http://schemas.openxmlformats.org/officeDocument/2006/relationships/image" Target="../media/image44.jpeg"/><Relationship Id="rId2" Type="http://schemas.openxmlformats.org/officeDocument/2006/relationships/audio" Target="../media/media4.mp3"/><Relationship Id="rId16" Type="http://schemas.openxmlformats.org/officeDocument/2006/relationships/image" Target="../media/image141.png"/><Relationship Id="rId1" Type="http://schemas.microsoft.com/office/2007/relationships/media" Target="../media/media4.mp3"/><Relationship Id="rId6" Type="http://schemas.openxmlformats.org/officeDocument/2006/relationships/notesSlide" Target="../notesSlides/notesSlide51.xml"/><Relationship Id="rId11" Type="http://schemas.openxmlformats.org/officeDocument/2006/relationships/image" Target="../media/image52.png"/><Relationship Id="rId5" Type="http://schemas.openxmlformats.org/officeDocument/2006/relationships/slideLayout" Target="../slideLayouts/slideLayout7.xml"/><Relationship Id="rId15" Type="http://schemas.openxmlformats.org/officeDocument/2006/relationships/image" Target="../media/image55.png"/><Relationship Id="rId10" Type="http://schemas.openxmlformats.org/officeDocument/2006/relationships/image" Target="../media/image140.png"/><Relationship Id="rId19" Type="http://schemas.openxmlformats.org/officeDocument/2006/relationships/image" Target="../media/image41.png"/><Relationship Id="rId4" Type="http://schemas.openxmlformats.org/officeDocument/2006/relationships/audio" Target="../media/media10.mp3"/><Relationship Id="rId9" Type="http://schemas.openxmlformats.org/officeDocument/2006/relationships/image" Target="../media/image135.jpg"/><Relationship Id="rId14" Type="http://schemas.openxmlformats.org/officeDocument/2006/relationships/image" Target="../media/image54.png"/></Relationships>
</file>

<file path=ppt/slides/_rels/slide53.xml.rels><?xml version="1.0" encoding="UTF-8" standalone="yes"?>
<Relationships xmlns="http://schemas.openxmlformats.org/package/2006/relationships"><Relationship Id="rId13" Type="http://schemas.openxmlformats.org/officeDocument/2006/relationships/image" Target="../media/image144.png"/><Relationship Id="rId18" Type="http://schemas.openxmlformats.org/officeDocument/2006/relationships/image" Target="../media/image146.png"/><Relationship Id="rId26" Type="http://schemas.openxmlformats.org/officeDocument/2006/relationships/image" Target="../media/image150.png"/><Relationship Id="rId39" Type="http://schemas.openxmlformats.org/officeDocument/2006/relationships/image" Target="../media/image139.png"/><Relationship Id="rId21" Type="http://schemas.openxmlformats.org/officeDocument/2006/relationships/image" Target="../media/image10.png"/><Relationship Id="rId34" Type="http://schemas.openxmlformats.org/officeDocument/2006/relationships/image" Target="../media/image155.png"/><Relationship Id="rId7" Type="http://schemas.openxmlformats.org/officeDocument/2006/relationships/image" Target="../media/image15.png"/><Relationship Id="rId12" Type="http://schemas.openxmlformats.org/officeDocument/2006/relationships/image" Target="../media/image143.png"/><Relationship Id="rId17" Type="http://schemas.openxmlformats.org/officeDocument/2006/relationships/image" Target="../media/image7.png"/><Relationship Id="rId25" Type="http://schemas.openxmlformats.org/officeDocument/2006/relationships/image" Target="../media/image120.png"/><Relationship Id="rId33" Type="http://schemas.openxmlformats.org/officeDocument/2006/relationships/image" Target="../media/image154.png"/><Relationship Id="rId38" Type="http://schemas.openxmlformats.org/officeDocument/2006/relationships/image" Target="../media/image19.png"/><Relationship Id="rId2" Type="http://schemas.openxmlformats.org/officeDocument/2006/relationships/audio" Target="../media/media11.mp3"/><Relationship Id="rId16" Type="http://schemas.openxmlformats.org/officeDocument/2006/relationships/image" Target="../media/image5.png"/><Relationship Id="rId20" Type="http://schemas.openxmlformats.org/officeDocument/2006/relationships/image" Target="../media/image148.png"/><Relationship Id="rId29" Type="http://schemas.openxmlformats.org/officeDocument/2006/relationships/image" Target="../media/image152.png"/><Relationship Id="rId1" Type="http://schemas.microsoft.com/office/2007/relationships/media" Target="../media/media11.mp3"/><Relationship Id="rId6" Type="http://schemas.openxmlformats.org/officeDocument/2006/relationships/image" Target="../media/image135.jpg"/><Relationship Id="rId11" Type="http://schemas.openxmlformats.org/officeDocument/2006/relationships/image" Target="../media/image39.png"/><Relationship Id="rId24" Type="http://schemas.openxmlformats.org/officeDocument/2006/relationships/image" Target="../media/image6.png"/><Relationship Id="rId32" Type="http://schemas.openxmlformats.org/officeDocument/2006/relationships/image" Target="../media/image12.png"/><Relationship Id="rId37" Type="http://schemas.openxmlformats.org/officeDocument/2006/relationships/image" Target="../media/image18.png"/><Relationship Id="rId40" Type="http://schemas.openxmlformats.org/officeDocument/2006/relationships/image" Target="../media/image158.png"/><Relationship Id="rId5" Type="http://schemas.openxmlformats.org/officeDocument/2006/relationships/image" Target="../media/image142.png"/><Relationship Id="rId15" Type="http://schemas.openxmlformats.org/officeDocument/2006/relationships/image" Target="../media/image4.png"/><Relationship Id="rId23" Type="http://schemas.openxmlformats.org/officeDocument/2006/relationships/image" Target="../media/image149.png"/><Relationship Id="rId28" Type="http://schemas.openxmlformats.org/officeDocument/2006/relationships/image" Target="../media/image151.png"/><Relationship Id="rId36" Type="http://schemas.openxmlformats.org/officeDocument/2006/relationships/image" Target="../media/image157.png"/><Relationship Id="rId10" Type="http://schemas.openxmlformats.org/officeDocument/2006/relationships/image" Target="../media/image140.png"/><Relationship Id="rId19" Type="http://schemas.openxmlformats.org/officeDocument/2006/relationships/image" Target="../media/image147.png"/><Relationship Id="rId31" Type="http://schemas.openxmlformats.org/officeDocument/2006/relationships/image" Target="../media/image153.png"/><Relationship Id="rId4" Type="http://schemas.openxmlformats.org/officeDocument/2006/relationships/notesSlide" Target="../notesSlides/notesSlide52.xml"/><Relationship Id="rId9" Type="http://schemas.openxmlformats.org/officeDocument/2006/relationships/image" Target="../media/image17.png"/><Relationship Id="rId14" Type="http://schemas.openxmlformats.org/officeDocument/2006/relationships/image" Target="../media/image145.png"/><Relationship Id="rId22" Type="http://schemas.openxmlformats.org/officeDocument/2006/relationships/image" Target="../media/image13.png"/><Relationship Id="rId27" Type="http://schemas.openxmlformats.org/officeDocument/2006/relationships/image" Target="../media/image115.png"/><Relationship Id="rId30" Type="http://schemas.openxmlformats.org/officeDocument/2006/relationships/image" Target="../media/image9.png"/><Relationship Id="rId35" Type="http://schemas.openxmlformats.org/officeDocument/2006/relationships/image" Target="../media/image156.png"/><Relationship Id="rId8" Type="http://schemas.openxmlformats.org/officeDocument/2006/relationships/image" Target="../media/image16.png"/><Relationship Id="rId3"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3" Type="http://schemas.openxmlformats.org/officeDocument/2006/relationships/image" Target="../media/image144.png"/><Relationship Id="rId18" Type="http://schemas.openxmlformats.org/officeDocument/2006/relationships/image" Target="../media/image146.png"/><Relationship Id="rId26" Type="http://schemas.openxmlformats.org/officeDocument/2006/relationships/image" Target="../media/image150.png"/><Relationship Id="rId39" Type="http://schemas.openxmlformats.org/officeDocument/2006/relationships/image" Target="../media/image138.png"/><Relationship Id="rId21" Type="http://schemas.openxmlformats.org/officeDocument/2006/relationships/image" Target="../media/image10.png"/><Relationship Id="rId34" Type="http://schemas.openxmlformats.org/officeDocument/2006/relationships/image" Target="../media/image155.png"/><Relationship Id="rId7" Type="http://schemas.openxmlformats.org/officeDocument/2006/relationships/image" Target="../media/image15.png"/><Relationship Id="rId12" Type="http://schemas.openxmlformats.org/officeDocument/2006/relationships/image" Target="../media/image143.png"/><Relationship Id="rId17" Type="http://schemas.openxmlformats.org/officeDocument/2006/relationships/image" Target="../media/image7.png"/><Relationship Id="rId25" Type="http://schemas.openxmlformats.org/officeDocument/2006/relationships/image" Target="../media/image120.png"/><Relationship Id="rId33" Type="http://schemas.openxmlformats.org/officeDocument/2006/relationships/image" Target="../media/image154.png"/><Relationship Id="rId38" Type="http://schemas.openxmlformats.org/officeDocument/2006/relationships/image" Target="../media/image19.png"/><Relationship Id="rId2" Type="http://schemas.openxmlformats.org/officeDocument/2006/relationships/audio" Target="../media/media11.mp3"/><Relationship Id="rId16" Type="http://schemas.openxmlformats.org/officeDocument/2006/relationships/image" Target="../media/image5.png"/><Relationship Id="rId20" Type="http://schemas.openxmlformats.org/officeDocument/2006/relationships/image" Target="../media/image148.png"/><Relationship Id="rId29" Type="http://schemas.openxmlformats.org/officeDocument/2006/relationships/image" Target="../media/image152.png"/><Relationship Id="rId1" Type="http://schemas.microsoft.com/office/2007/relationships/media" Target="../media/media11.mp3"/><Relationship Id="rId6" Type="http://schemas.openxmlformats.org/officeDocument/2006/relationships/image" Target="../media/image135.jpg"/><Relationship Id="rId11" Type="http://schemas.openxmlformats.org/officeDocument/2006/relationships/image" Target="../media/image39.png"/><Relationship Id="rId24" Type="http://schemas.openxmlformats.org/officeDocument/2006/relationships/image" Target="../media/image6.png"/><Relationship Id="rId32" Type="http://schemas.openxmlformats.org/officeDocument/2006/relationships/image" Target="../media/image12.png"/><Relationship Id="rId37" Type="http://schemas.openxmlformats.org/officeDocument/2006/relationships/image" Target="../media/image18.png"/><Relationship Id="rId40" Type="http://schemas.openxmlformats.org/officeDocument/2006/relationships/image" Target="../media/image158.png"/><Relationship Id="rId5" Type="http://schemas.openxmlformats.org/officeDocument/2006/relationships/image" Target="../media/image142.png"/><Relationship Id="rId15" Type="http://schemas.openxmlformats.org/officeDocument/2006/relationships/image" Target="../media/image4.png"/><Relationship Id="rId23" Type="http://schemas.openxmlformats.org/officeDocument/2006/relationships/image" Target="../media/image149.png"/><Relationship Id="rId28" Type="http://schemas.openxmlformats.org/officeDocument/2006/relationships/image" Target="../media/image151.png"/><Relationship Id="rId36" Type="http://schemas.openxmlformats.org/officeDocument/2006/relationships/image" Target="../media/image159.png"/><Relationship Id="rId10" Type="http://schemas.openxmlformats.org/officeDocument/2006/relationships/image" Target="../media/image140.png"/><Relationship Id="rId19" Type="http://schemas.openxmlformats.org/officeDocument/2006/relationships/image" Target="../media/image147.png"/><Relationship Id="rId31" Type="http://schemas.openxmlformats.org/officeDocument/2006/relationships/image" Target="../media/image153.png"/><Relationship Id="rId4" Type="http://schemas.openxmlformats.org/officeDocument/2006/relationships/notesSlide" Target="../notesSlides/notesSlide53.xml"/><Relationship Id="rId9" Type="http://schemas.openxmlformats.org/officeDocument/2006/relationships/image" Target="../media/image17.png"/><Relationship Id="rId14" Type="http://schemas.openxmlformats.org/officeDocument/2006/relationships/image" Target="../media/image145.png"/><Relationship Id="rId22" Type="http://schemas.openxmlformats.org/officeDocument/2006/relationships/image" Target="../media/image13.png"/><Relationship Id="rId27" Type="http://schemas.openxmlformats.org/officeDocument/2006/relationships/image" Target="../media/image115.png"/><Relationship Id="rId30" Type="http://schemas.openxmlformats.org/officeDocument/2006/relationships/image" Target="../media/image9.png"/><Relationship Id="rId35" Type="http://schemas.openxmlformats.org/officeDocument/2006/relationships/image" Target="../media/image156.png"/><Relationship Id="rId8" Type="http://schemas.openxmlformats.org/officeDocument/2006/relationships/image" Target="../media/image16.png"/><Relationship Id="rId3"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3" Type="http://schemas.openxmlformats.org/officeDocument/2006/relationships/image" Target="../media/image144.png"/><Relationship Id="rId18" Type="http://schemas.openxmlformats.org/officeDocument/2006/relationships/image" Target="../media/image146.png"/><Relationship Id="rId26" Type="http://schemas.openxmlformats.org/officeDocument/2006/relationships/image" Target="../media/image150.png"/><Relationship Id="rId39" Type="http://schemas.openxmlformats.org/officeDocument/2006/relationships/image" Target="../media/image141.png"/><Relationship Id="rId21" Type="http://schemas.openxmlformats.org/officeDocument/2006/relationships/image" Target="../media/image10.png"/><Relationship Id="rId34" Type="http://schemas.openxmlformats.org/officeDocument/2006/relationships/image" Target="../media/image155.png"/><Relationship Id="rId7" Type="http://schemas.openxmlformats.org/officeDocument/2006/relationships/image" Target="../media/image15.png"/><Relationship Id="rId12" Type="http://schemas.openxmlformats.org/officeDocument/2006/relationships/image" Target="../media/image143.png"/><Relationship Id="rId17" Type="http://schemas.openxmlformats.org/officeDocument/2006/relationships/image" Target="../media/image7.png"/><Relationship Id="rId25" Type="http://schemas.openxmlformats.org/officeDocument/2006/relationships/image" Target="../media/image120.png"/><Relationship Id="rId33" Type="http://schemas.openxmlformats.org/officeDocument/2006/relationships/image" Target="../media/image154.png"/><Relationship Id="rId38" Type="http://schemas.openxmlformats.org/officeDocument/2006/relationships/image" Target="../media/image19.png"/><Relationship Id="rId2" Type="http://schemas.openxmlformats.org/officeDocument/2006/relationships/audio" Target="../media/media11.mp3"/><Relationship Id="rId16" Type="http://schemas.openxmlformats.org/officeDocument/2006/relationships/image" Target="../media/image5.png"/><Relationship Id="rId20" Type="http://schemas.openxmlformats.org/officeDocument/2006/relationships/image" Target="../media/image148.png"/><Relationship Id="rId29" Type="http://schemas.openxmlformats.org/officeDocument/2006/relationships/image" Target="../media/image152.png"/><Relationship Id="rId1" Type="http://schemas.microsoft.com/office/2007/relationships/media" Target="../media/media11.mp3"/><Relationship Id="rId6" Type="http://schemas.openxmlformats.org/officeDocument/2006/relationships/image" Target="../media/image135.jpg"/><Relationship Id="rId11" Type="http://schemas.openxmlformats.org/officeDocument/2006/relationships/image" Target="../media/image39.png"/><Relationship Id="rId24" Type="http://schemas.openxmlformats.org/officeDocument/2006/relationships/image" Target="../media/image6.png"/><Relationship Id="rId32" Type="http://schemas.openxmlformats.org/officeDocument/2006/relationships/image" Target="../media/image12.png"/><Relationship Id="rId37" Type="http://schemas.openxmlformats.org/officeDocument/2006/relationships/image" Target="../media/image18.png"/><Relationship Id="rId40" Type="http://schemas.openxmlformats.org/officeDocument/2006/relationships/image" Target="../media/image158.png"/><Relationship Id="rId5" Type="http://schemas.openxmlformats.org/officeDocument/2006/relationships/image" Target="../media/image142.png"/><Relationship Id="rId15" Type="http://schemas.openxmlformats.org/officeDocument/2006/relationships/image" Target="../media/image4.png"/><Relationship Id="rId23" Type="http://schemas.openxmlformats.org/officeDocument/2006/relationships/image" Target="../media/image149.png"/><Relationship Id="rId28" Type="http://schemas.openxmlformats.org/officeDocument/2006/relationships/image" Target="../media/image151.png"/><Relationship Id="rId36" Type="http://schemas.openxmlformats.org/officeDocument/2006/relationships/image" Target="../media/image157.png"/><Relationship Id="rId10" Type="http://schemas.openxmlformats.org/officeDocument/2006/relationships/image" Target="../media/image140.png"/><Relationship Id="rId19" Type="http://schemas.openxmlformats.org/officeDocument/2006/relationships/image" Target="../media/image147.png"/><Relationship Id="rId31" Type="http://schemas.openxmlformats.org/officeDocument/2006/relationships/image" Target="../media/image153.png"/><Relationship Id="rId4" Type="http://schemas.openxmlformats.org/officeDocument/2006/relationships/notesSlide" Target="../notesSlides/notesSlide54.xml"/><Relationship Id="rId9" Type="http://schemas.openxmlformats.org/officeDocument/2006/relationships/image" Target="../media/image17.png"/><Relationship Id="rId14" Type="http://schemas.openxmlformats.org/officeDocument/2006/relationships/image" Target="../media/image145.png"/><Relationship Id="rId22" Type="http://schemas.openxmlformats.org/officeDocument/2006/relationships/image" Target="../media/image13.png"/><Relationship Id="rId27" Type="http://schemas.openxmlformats.org/officeDocument/2006/relationships/image" Target="../media/image115.png"/><Relationship Id="rId30" Type="http://schemas.openxmlformats.org/officeDocument/2006/relationships/image" Target="../media/image9.png"/><Relationship Id="rId35" Type="http://schemas.openxmlformats.org/officeDocument/2006/relationships/image" Target="../media/image160.png"/><Relationship Id="rId8" Type="http://schemas.openxmlformats.org/officeDocument/2006/relationships/image" Target="../media/image16.png"/><Relationship Id="rId3"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56.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5.xml"/><Relationship Id="rId11" Type="http://schemas.openxmlformats.org/officeDocument/2006/relationships/image" Target="../media/image26.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25.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46.jpg"/><Relationship Id="rId1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11.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6.xml"/><Relationship Id="rId11" Type="http://schemas.openxmlformats.org/officeDocument/2006/relationships/image" Target="../media/image26.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25.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46.jpg"/><Relationship Id="rId14"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image" Target="../media/image44.jpeg"/><Relationship Id="rId3" Type="http://schemas.microsoft.com/office/2007/relationships/media" Target="../media/media10.mp3"/><Relationship Id="rId7" Type="http://schemas.openxmlformats.org/officeDocument/2006/relationships/image" Target="../media/image23.png"/><Relationship Id="rId12" Type="http://schemas.openxmlformats.org/officeDocument/2006/relationships/image" Target="../media/image52.png"/><Relationship Id="rId17" Type="http://schemas.openxmlformats.org/officeDocument/2006/relationships/image" Target="../media/image57.png"/><Relationship Id="rId2" Type="http://schemas.openxmlformats.org/officeDocument/2006/relationships/audio" Target="../media/media4.mp3"/><Relationship Id="rId16" Type="http://schemas.openxmlformats.org/officeDocument/2006/relationships/image" Target="../media/image55.png"/><Relationship Id="rId20" Type="http://schemas.openxmlformats.org/officeDocument/2006/relationships/image" Target="../media/image41.png"/><Relationship Id="rId1" Type="http://schemas.microsoft.com/office/2007/relationships/media" Target="../media/media4.mp3"/><Relationship Id="rId6" Type="http://schemas.openxmlformats.org/officeDocument/2006/relationships/notesSlide" Target="../notesSlides/notesSlide7.xml"/><Relationship Id="rId11" Type="http://schemas.openxmlformats.org/officeDocument/2006/relationships/image" Target="../media/image26.png"/><Relationship Id="rId5" Type="http://schemas.openxmlformats.org/officeDocument/2006/relationships/slideLayout" Target="../slideLayouts/slideLayout7.xml"/><Relationship Id="rId15" Type="http://schemas.openxmlformats.org/officeDocument/2006/relationships/image" Target="../media/image54.png"/><Relationship Id="rId10" Type="http://schemas.openxmlformats.org/officeDocument/2006/relationships/image" Target="../media/image25.png"/><Relationship Id="rId19" Type="http://schemas.microsoft.com/office/2007/relationships/hdphoto" Target="../media/hdphoto1.wdp"/><Relationship Id="rId4" Type="http://schemas.openxmlformats.org/officeDocument/2006/relationships/audio" Target="../media/media10.mp3"/><Relationship Id="rId9" Type="http://schemas.openxmlformats.org/officeDocument/2006/relationships/image" Target="../media/image46.jpg"/><Relationship Id="rId14" Type="http://schemas.openxmlformats.org/officeDocument/2006/relationships/image" Target="../media/image37.png"/></Relationships>
</file>

<file path=ppt/slides/_rels/slide9.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59.png"/><Relationship Id="rId3" Type="http://schemas.microsoft.com/office/2007/relationships/media" Target="../media/media5.mp3"/><Relationship Id="rId7" Type="http://schemas.microsoft.com/office/2007/relationships/media" Target="../media/media9.mp3"/><Relationship Id="rId12" Type="http://schemas.openxmlformats.org/officeDocument/2006/relationships/image" Target="../media/image58.jpg"/><Relationship Id="rId17" Type="http://schemas.openxmlformats.org/officeDocument/2006/relationships/image" Target="../media/image62.png"/><Relationship Id="rId2" Type="http://schemas.openxmlformats.org/officeDocument/2006/relationships/audio" Target="../media/media7.mp3"/><Relationship Id="rId16" Type="http://schemas.openxmlformats.org/officeDocument/2006/relationships/image" Target="../media/image61.png"/><Relationship Id="rId1" Type="http://schemas.microsoft.com/office/2007/relationships/media" Target="../media/media7.mp3"/><Relationship Id="rId6" Type="http://schemas.openxmlformats.org/officeDocument/2006/relationships/audio" Target="../media/media8.mp3"/><Relationship Id="rId11" Type="http://schemas.openxmlformats.org/officeDocument/2006/relationships/image" Target="../media/image1.png"/><Relationship Id="rId5" Type="http://schemas.microsoft.com/office/2007/relationships/media" Target="../media/media8.mp3"/><Relationship Id="rId15" Type="http://schemas.openxmlformats.org/officeDocument/2006/relationships/image" Target="../media/image60.png"/><Relationship Id="rId10" Type="http://schemas.openxmlformats.org/officeDocument/2006/relationships/notesSlide" Target="../notesSlides/notesSlide8.xml"/><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swoosh boom (kneel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17656" y="8660722"/>
            <a:ext cx="487363" cy="487363"/>
          </a:xfrm>
          <a:prstGeom prst="rect">
            <a:avLst/>
          </a:prstGeom>
        </p:spPr>
      </p:pic>
      <p:pic>
        <p:nvPicPr>
          <p:cNvPr id="19" name="title fanfare (nuria151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507879" y="8625998"/>
            <a:ext cx="487363" cy="487363"/>
          </a:xfrm>
          <a:prstGeom prst="rect">
            <a:avLst/>
          </a:prstGeom>
        </p:spPr>
      </p:pic>
      <p:pic>
        <p:nvPicPr>
          <p:cNvPr id="4" name="Background"/>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 y="-108426"/>
            <a:ext cx="18381204" cy="8490426"/>
          </a:xfrm>
          <a:prstGeom prst="rect">
            <a:avLst/>
          </a:prstGeom>
        </p:spPr>
      </p:pic>
      <p:pic>
        <p:nvPicPr>
          <p:cNvPr id="5" name="Arcana"/>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401800" y="1066800"/>
            <a:ext cx="2426046" cy="2426046"/>
          </a:xfrm>
          <a:prstGeom prst="rect">
            <a:avLst/>
          </a:prstGeom>
        </p:spPr>
      </p:pic>
      <p:pic>
        <p:nvPicPr>
          <p:cNvPr id="6" name="Crimson Cat"/>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18557" y="965200"/>
            <a:ext cx="992043" cy="992043"/>
          </a:xfrm>
          <a:prstGeom prst="rect">
            <a:avLst/>
          </a:prstGeom>
        </p:spPr>
      </p:pic>
      <p:pic>
        <p:nvPicPr>
          <p:cNvPr id="7" name="M-Powe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91000" y="1066800"/>
            <a:ext cx="2362200" cy="2362200"/>
          </a:xfrm>
          <a:prstGeom prst="rect">
            <a:avLst/>
          </a:prstGeom>
        </p:spPr>
      </p:pic>
      <p:pic>
        <p:nvPicPr>
          <p:cNvPr id="8" name="Kita"/>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073908" y="760557"/>
            <a:ext cx="6746991" cy="6746991"/>
          </a:xfrm>
          <a:prstGeom prst="rect">
            <a:avLst/>
          </a:prstGeom>
        </p:spPr>
      </p:pic>
      <p:pic>
        <p:nvPicPr>
          <p:cNvPr id="10" name="Prism"/>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6154400" y="2362200"/>
            <a:ext cx="2512954" cy="2512954"/>
          </a:xfrm>
          <a:prstGeom prst="rect">
            <a:avLst/>
          </a:prstGeom>
        </p:spPr>
      </p:pic>
      <p:pic>
        <p:nvPicPr>
          <p:cNvPr id="12" name="Agent Omega"/>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4401800" y="5288280"/>
            <a:ext cx="1600200" cy="1600200"/>
          </a:xfrm>
          <a:prstGeom prst="rect">
            <a:avLst/>
          </a:prstGeom>
        </p:spPr>
      </p:pic>
      <p:pic>
        <p:nvPicPr>
          <p:cNvPr id="9" name="Rush"/>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13142652" y="5334000"/>
            <a:ext cx="2021148" cy="2021148"/>
          </a:xfrm>
          <a:prstGeom prst="rect">
            <a:avLst/>
          </a:prstGeom>
        </p:spPr>
      </p:pic>
      <p:pic>
        <p:nvPicPr>
          <p:cNvPr id="13" name="Tank"/>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938434" y="4724400"/>
            <a:ext cx="2438400" cy="2438400"/>
          </a:xfrm>
          <a:prstGeom prst="rect">
            <a:avLst/>
          </a:prstGeom>
        </p:spPr>
      </p:pic>
      <p:pic>
        <p:nvPicPr>
          <p:cNvPr id="14" name="Electrostatic"/>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984154" y="4005234"/>
            <a:ext cx="4864446" cy="4864446"/>
          </a:xfrm>
          <a:prstGeom prst="rect">
            <a:avLst/>
          </a:prstGeom>
        </p:spPr>
      </p:pic>
      <p:pic>
        <p:nvPicPr>
          <p:cNvPr id="17" name="Glow"/>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4630400" y="4648199"/>
            <a:ext cx="3596641" cy="3596641"/>
          </a:xfrm>
          <a:prstGeom prst="rect">
            <a:avLst/>
          </a:prstGeom>
        </p:spPr>
      </p:pic>
      <p:pic>
        <p:nvPicPr>
          <p:cNvPr id="18" name="Hardsuit"/>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781626" y="736600"/>
            <a:ext cx="1371600" cy="1371600"/>
          </a:xfrm>
          <a:prstGeom prst="rect">
            <a:avLst/>
          </a:prstGeom>
        </p:spPr>
      </p:pic>
      <p:grpSp>
        <p:nvGrpSpPr>
          <p:cNvPr id="2" name="Text Background"/>
          <p:cNvGrpSpPr/>
          <p:nvPr/>
        </p:nvGrpSpPr>
        <p:grpSpPr>
          <a:xfrm>
            <a:off x="3505200" y="1828800"/>
            <a:ext cx="7848600" cy="4343400"/>
            <a:chOff x="3505200" y="1602557"/>
            <a:chExt cx="7848600" cy="4569643"/>
          </a:xfrm>
        </p:grpSpPr>
        <p:sp>
          <p:nvSpPr>
            <p:cNvPr id="24" name="Color Rectangle"/>
            <p:cNvSpPr/>
            <p:nvPr/>
          </p:nvSpPr>
          <p:spPr>
            <a:xfrm>
              <a:off x="3505200" y="1602557"/>
              <a:ext cx="7848600" cy="4569643"/>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Halftone Zoom"/>
            <p:cNvSpPr/>
            <p:nvPr/>
          </p:nvSpPr>
          <p:spPr>
            <a:xfrm>
              <a:off x="3505200" y="1602557"/>
              <a:ext cx="7848600" cy="4569643"/>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Text- Choose"/>
          <p:cNvPicPr>
            <a:picLocks noChangeAspect="1"/>
          </p:cNvPicPr>
          <p:nvPr/>
        </p:nvPicPr>
        <p:blipFill rotWithShape="1">
          <a:blip r:embed="rId21">
            <a:extLst>
              <a:ext uri="{28A0092B-C50C-407E-A947-70E740481C1C}">
                <a14:useLocalDpi xmlns:a14="http://schemas.microsoft.com/office/drawing/2010/main" val="0"/>
              </a:ext>
            </a:extLst>
          </a:blip>
          <a:srcRect l="8586" t="8975" r="10216" b="45119"/>
          <a:stretch/>
        </p:blipFill>
        <p:spPr>
          <a:xfrm>
            <a:off x="3543300" y="1587501"/>
            <a:ext cx="7863840" cy="1785319"/>
          </a:xfrm>
          <a:prstGeom prst="rect">
            <a:avLst/>
          </a:prstGeom>
        </p:spPr>
      </p:pic>
      <p:pic>
        <p:nvPicPr>
          <p:cNvPr id="11" name="Text- Hero"/>
          <p:cNvPicPr>
            <a:picLocks noChangeAspect="1"/>
          </p:cNvPicPr>
          <p:nvPr/>
        </p:nvPicPr>
        <p:blipFill rotWithShape="1">
          <a:blip r:embed="rId22">
            <a:extLst>
              <a:ext uri="{28A0092B-C50C-407E-A947-70E740481C1C}">
                <a14:useLocalDpi xmlns:a14="http://schemas.microsoft.com/office/drawing/2010/main" val="0"/>
              </a:ext>
            </a:extLst>
          </a:blip>
          <a:srcRect l="18489" t="21726" r="15942" b="34692"/>
          <a:stretch/>
        </p:blipFill>
        <p:spPr>
          <a:xfrm>
            <a:off x="4362450" y="4107183"/>
            <a:ext cx="5905501" cy="2496103"/>
          </a:xfrm>
          <a:prstGeom prst="rect">
            <a:avLst/>
          </a:prstGeom>
        </p:spPr>
      </p:pic>
      <p:pic>
        <p:nvPicPr>
          <p:cNvPr id="22" name="Text- Your"/>
          <p:cNvPicPr>
            <a:picLocks noChangeAspect="1"/>
          </p:cNvPicPr>
          <p:nvPr/>
        </p:nvPicPr>
        <p:blipFill rotWithShape="1">
          <a:blip r:embed="rId23">
            <a:extLst>
              <a:ext uri="{28A0092B-C50C-407E-A947-70E740481C1C}">
                <a14:useLocalDpi xmlns:a14="http://schemas.microsoft.com/office/drawing/2010/main" val="0"/>
              </a:ext>
            </a:extLst>
          </a:blip>
          <a:srcRect l="31707" t="18308" r="28736" b="37360"/>
          <a:stretch/>
        </p:blipFill>
        <p:spPr>
          <a:xfrm>
            <a:off x="5875020" y="3092217"/>
            <a:ext cx="3205995" cy="1263883"/>
          </a:xfrm>
          <a:prstGeom prst="rect">
            <a:avLst/>
          </a:prstGeom>
        </p:spPr>
      </p:pic>
      <p:pic>
        <p:nvPicPr>
          <p:cNvPr id="15" name="Jenny Ultra"/>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327901" y="4890394"/>
            <a:ext cx="3276600" cy="3276600"/>
          </a:xfrm>
          <a:prstGeom prst="rect">
            <a:avLst/>
          </a:prstGeom>
        </p:spPr>
      </p:pic>
      <p:pic>
        <p:nvPicPr>
          <p:cNvPr id="16" name="Jason Ultra"/>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4279900" y="4831079"/>
            <a:ext cx="3368039" cy="3368039"/>
          </a:xfrm>
          <a:prstGeom prst="rect">
            <a:avLst/>
          </a:prstGeom>
        </p:spPr>
      </p:pic>
      <p:sp>
        <p:nvSpPr>
          <p:cNvPr id="27" name="Watermark"/>
          <p:cNvSpPr/>
          <p:nvPr/>
        </p:nvSpPr>
        <p:spPr>
          <a:xfrm>
            <a:off x="12395841" y="6560410"/>
            <a:ext cx="2000238" cy="1543041"/>
          </a:xfrm>
          <a:prstGeom prst="rect">
            <a:avLst/>
          </a:prstGeom>
          <a:blipFill dpi="0" rotWithShape="1">
            <a:blip r:embed="rId26">
              <a:alphaModFix amt="6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8256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199" fill="hold"/>
                                            <p:tgtEl>
                                              <p:spTgt spid="19"/>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4"/>
                                            </p:tgtEl>
                                            <p:attrNameLst>
                                              <p:attrName>ppt_x</p:attrName>
                                              <p:attrName>ppt_y</p:attrName>
                                            </p:attrNameLst>
                                          </p:cBhvr>
                                        </p:animMotion>
                                      </p:childTnLst>
                                    </p:cTn>
                                  </p:par>
                                  <p:par>
                                    <p:cTn id="9" presetID="35" presetClass="path" presetSubtype="0" accel="50000" decel="50000" fill="hold" nodeType="withEffect">
                                      <p:stCondLst>
                                        <p:cond delay="0"/>
                                      </p:stCondLst>
                                      <p:childTnLst>
                                        <p:animMotion origin="layout" path="M 0 0 L -0.25 0 E" pathEditMode="relative" ptsTypes="">
                                          <p:cBhvr>
                                            <p:cTn id="10" dur="2000" fill="hold"/>
                                            <p:tgtEl>
                                              <p:spTgt spid="5"/>
                                            </p:tgtEl>
                                            <p:attrNameLst>
                                              <p:attrName>ppt_x</p:attrName>
                                              <p:attrName>ppt_y</p:attrName>
                                            </p:attrNameLst>
                                          </p:cBhvr>
                                        </p:animMotion>
                                      </p:childTnLst>
                                    </p:cTn>
                                  </p:par>
                                  <p:par>
                                    <p:cTn id="11" presetID="35" presetClass="path" presetSubtype="0" accel="50000" decel="50000" fill="hold" nodeType="withEffect">
                                      <p:stCondLst>
                                        <p:cond delay="0"/>
                                      </p:stCondLst>
                                      <p:childTnLst>
                                        <p:animMotion origin="layout" path="M 0 0 L -0.25 0 E" pathEditMode="relative" ptsTypes="">
                                          <p:cBhvr>
                                            <p:cTn id="12" dur="2000" fill="hold"/>
                                            <p:tgtEl>
                                              <p:spTgt spid="6"/>
                                            </p:tgtEl>
                                            <p:attrNameLst>
                                              <p:attrName>ppt_x</p:attrName>
                                              <p:attrName>ppt_y</p:attrName>
                                            </p:attrNameLst>
                                          </p:cBhvr>
                                        </p:animMotion>
                                      </p:childTnLst>
                                    </p:cTn>
                                  </p:par>
                                  <p:par>
                                    <p:cTn id="13" presetID="35" presetClass="path" presetSubtype="0" accel="50000" decel="50000" fill="hold" nodeType="withEffect">
                                      <p:stCondLst>
                                        <p:cond delay="0"/>
                                      </p:stCondLst>
                                      <p:childTnLst>
                                        <p:animMotion origin="layout" path="M 0 0 L -0.25 0 E" pathEditMode="relative" ptsTypes="">
                                          <p:cBhvr>
                                            <p:cTn id="14" dur="2000" fill="hold"/>
                                            <p:tgtEl>
                                              <p:spTgt spid="7"/>
                                            </p:tgtEl>
                                            <p:attrNameLst>
                                              <p:attrName>ppt_x</p:attrName>
                                              <p:attrName>ppt_y</p:attrName>
                                            </p:attrNameLst>
                                          </p:cBhvr>
                                        </p:animMotion>
                                      </p:childTnLst>
                                    </p:cTn>
                                  </p:par>
                                  <p:par>
                                    <p:cTn id="15" presetID="35" presetClass="path" presetSubtype="0" accel="50000" decel="50000" fill="hold" nodeType="withEffect">
                                      <p:stCondLst>
                                        <p:cond delay="0"/>
                                      </p:stCondLst>
                                      <p:childTnLst>
                                        <p:animMotion origin="layout" path="M 0 0 L -0.25 0 E" pathEditMode="relative" ptsTypes="">
                                          <p:cBhvr>
                                            <p:cTn id="16" dur="2000" fill="hold"/>
                                            <p:tgtEl>
                                              <p:spTgt spid="8"/>
                                            </p:tgtEl>
                                            <p:attrNameLst>
                                              <p:attrName>ppt_x</p:attrName>
                                              <p:attrName>ppt_y</p:attrName>
                                            </p:attrNameLst>
                                          </p:cBhvr>
                                        </p:animMotion>
                                      </p:childTnLst>
                                    </p:cTn>
                                  </p:par>
                                  <p:par>
                                    <p:cTn id="17" presetID="35" presetClass="path" presetSubtype="0" accel="50000" decel="50000" fill="hold" nodeType="withEffect">
                                      <p:stCondLst>
                                        <p:cond delay="0"/>
                                      </p:stCondLst>
                                      <p:childTnLst>
                                        <p:animMotion origin="layout" path="M 0 0 L -0.25 0 E" pathEditMode="relative" ptsTypes="">
                                          <p:cBhvr>
                                            <p:cTn id="18" dur="2000" fill="hold"/>
                                            <p:tgtEl>
                                              <p:spTgt spid="9"/>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10"/>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12"/>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13"/>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14"/>
                                            </p:tgtEl>
                                            <p:attrNameLst>
                                              <p:attrName>ppt_x</p:attrName>
                                              <p:attrName>ppt_y</p:attrName>
                                            </p:attrNameLst>
                                          </p:cBhvr>
                                        </p:animMotion>
                                      </p:childTnLst>
                                    </p:cTn>
                                  </p:par>
                                  <p:par>
                                    <p:cTn id="27" presetID="35" presetClass="path" presetSubtype="0" accel="50000" decel="50000" fill="hold" nodeType="withEffect">
                                      <p:stCondLst>
                                        <p:cond delay="0"/>
                                      </p:stCondLst>
                                      <p:childTnLst>
                                        <p:animMotion origin="layout" path="M 0 0 L -0.25 0 E" pathEditMode="relative" ptsTypes="">
                                          <p:cBhvr>
                                            <p:cTn id="28" dur="2000" fill="hold"/>
                                            <p:tgtEl>
                                              <p:spTgt spid="17"/>
                                            </p:tgtEl>
                                            <p:attrNameLst>
                                              <p:attrName>ppt_x</p:attrName>
                                              <p:attrName>ppt_y</p:attrName>
                                            </p:attrNameLst>
                                          </p:cBhvr>
                                        </p:animMotion>
                                      </p:childTnLst>
                                    </p:cTn>
                                  </p:par>
                                  <p:par>
                                    <p:cTn id="29" presetID="35" presetClass="path" presetSubtype="0" accel="50000" decel="50000" fill="hold" nodeType="withEffect">
                                      <p:stCondLst>
                                        <p:cond delay="0"/>
                                      </p:stCondLst>
                                      <p:childTnLst>
                                        <p:animMotion origin="layout" path="M 0 0 L -0.25 0 E" pathEditMode="relative" ptsTypes="">
                                          <p:cBhvr>
                                            <p:cTn id="30" dur="2000" fill="hold"/>
                                            <p:tgtEl>
                                              <p:spTgt spid="18"/>
                                            </p:tgtEl>
                                            <p:attrNameLst>
                                              <p:attrName>ppt_x</p:attrName>
                                              <p:attrName>ppt_y</p:attrName>
                                            </p:attrNameLst>
                                          </p:cBhvr>
                                        </p:animMotion>
                                      </p:childTnLst>
                                    </p:cTn>
                                  </p:par>
                                  <p:par>
                                    <p:cTn id="31" presetID="2" presetClass="entr" presetSubtype="1" fill="hold" nodeType="withEffect">
                                      <p:stCondLst>
                                        <p:cond delay="225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50" fill="hold"/>
                                            <p:tgtEl>
                                              <p:spTgt spid="11"/>
                                            </p:tgtEl>
                                            <p:attrNameLst>
                                              <p:attrName>ppt_x</p:attrName>
                                            </p:attrNameLst>
                                          </p:cBhvr>
                                          <p:tavLst>
                                            <p:tav tm="0">
                                              <p:val>
                                                <p:strVal val="#ppt_x"/>
                                              </p:val>
                                            </p:tav>
                                            <p:tav tm="100000">
                                              <p:val>
                                                <p:strVal val="#ppt_x"/>
                                              </p:val>
                                            </p:tav>
                                          </p:tavLst>
                                        </p:anim>
                                        <p:anim calcmode="lin" valueType="num">
                                          <p:cBhvr additive="base">
                                            <p:cTn id="34" dur="250" fill="hold"/>
                                            <p:tgtEl>
                                              <p:spTgt spid="11"/>
                                            </p:tgtEl>
                                            <p:attrNameLst>
                                              <p:attrName>ppt_y</p:attrName>
                                            </p:attrNameLst>
                                          </p:cBhvr>
                                          <p:tavLst>
                                            <p:tav tm="0">
                                              <p:val>
                                                <p:strVal val="0-#ppt_h/2"/>
                                              </p:val>
                                            </p:tav>
                                            <p:tav tm="100000">
                                              <p:val>
                                                <p:strVal val="#ppt_y"/>
                                              </p:val>
                                            </p:tav>
                                          </p:tavLst>
                                        </p:anim>
                                      </p:childTnLst>
                                    </p:cTn>
                                  </p:par>
                                  <p:par>
                                    <p:cTn id="35" presetID="53" presetClass="entr" presetSubtype="16" fill="hold" nodeType="withEffect">
                                      <p:stCondLst>
                                        <p:cond delay="225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par>
                                    <p:cTn id="40" presetID="53" presetClass="entr" presetSubtype="16" fill="hold" nodeType="withEffect">
                                      <p:stCondLst>
                                        <p:cond delay="225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par>
                                    <p:cTn id="45" presetID="53" presetClass="entr" presetSubtype="16" fill="hold" nodeType="withEffect">
                                      <p:stCondLst>
                                        <p:cond delay="2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1" presetClass="mediacall" presetSubtype="0" fill="hold" nodeType="withEffect">
                                      <p:stCondLst>
                                        <p:cond delay="2750"/>
                                      </p:stCondLst>
                                      <p:childTnLst>
                                        <p:cmd type="call" cmd="playFrom(0.0)">
                                          <p:cBhvr>
                                            <p:cTn id="51" dur="2208" fill="hold"/>
                                            <p:tgtEl>
                                              <p:spTgt spid="26"/>
                                            </p:tgtEl>
                                          </p:cBhvr>
                                        </p:cmd>
                                      </p:childTnLst>
                                    </p:cTn>
                                  </p:par>
                                  <p:par>
                                    <p:cTn id="52" presetID="2" presetClass="entr" presetSubtype="1" fill="hold" nodeType="withEffect">
                                      <p:stCondLst>
                                        <p:cond delay="30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ppt_x"/>
                                              </p:val>
                                            </p:tav>
                                            <p:tav tm="100000">
                                              <p:val>
                                                <p:strVal val="#ppt_x"/>
                                              </p:val>
                                            </p:tav>
                                          </p:tavLst>
                                        </p:anim>
                                        <p:anim calcmode="lin" valueType="num">
                                          <p:cBhvr additive="base">
                                            <p:cTn id="55" dur="250" fill="hold"/>
                                            <p:tgtEl>
                                              <p:spTgt spid="15"/>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3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250" fill="hold"/>
                                            <p:tgtEl>
                                              <p:spTgt spid="16"/>
                                            </p:tgtEl>
                                            <p:attrNameLst>
                                              <p:attrName>ppt_x</p:attrName>
                                            </p:attrNameLst>
                                          </p:cBhvr>
                                          <p:tavLst>
                                            <p:tav tm="0">
                                              <p:val>
                                                <p:strVal val="#ppt_x"/>
                                              </p:val>
                                            </p:tav>
                                            <p:tav tm="100000">
                                              <p:val>
                                                <p:strVal val="#ppt_x"/>
                                              </p:val>
                                            </p:tav>
                                          </p:tavLst>
                                        </p:anim>
                                        <p:anim calcmode="lin" valueType="num">
                                          <p:cBhvr additive="base">
                                            <p:cTn id="59" dur="250" fill="hold"/>
                                            <p:tgtEl>
                                              <p:spTgt spid="16"/>
                                            </p:tgtEl>
                                            <p:attrNameLst>
                                              <p:attrName>ppt_y</p:attrName>
                                            </p:attrNameLst>
                                          </p:cBhvr>
                                          <p:tavLst>
                                            <p:tav tm="0">
                                              <p:val>
                                                <p:strVal val="0-#ppt_h/2"/>
                                              </p:val>
                                            </p:tav>
                                            <p:tav tm="100000">
                                              <p:val>
                                                <p:strVal val="#ppt_y"/>
                                              </p:val>
                                            </p:tav>
                                          </p:tavLst>
                                        </p:anim>
                                      </p:childTnLst>
                                    </p:cTn>
                                  </p:par>
                                  <p:par>
                                    <p:cTn id="60" presetID="1" presetClass="path" presetSubtype="0" repeatCount="indefinite" decel="50000" fill="hold" nodeType="withEffect">
                                      <p:stCondLst>
                                        <p:cond delay="2750"/>
                                      </p:stCondLst>
                                      <p:childTnLst>
                                        <p:animMotion origin="layout" path="M -0.25 1.23457E-6 C -0.39182 0.18287 -0.58062 0.1493 -0.67448 -0.07446 C -0.76671 -0.29958 -0.72917 -0.63195 -0.58865 -0.81443 C -0.44835 -1 -0.25846 -0.96566 -0.16569 -0.74171 C -0.0727 -0.51794 -0.11111 -0.1848 -0.25 1.23457E-6 Z " pathEditMode="relative" rAng="8616488" ptsTypes="fffff">
                                          <p:cBhvr>
                                            <p:cTn id="61" dur="6100" spd="-100000" fill="hold"/>
                                            <p:tgtEl>
                                              <p:spTgt spid="7"/>
                                            </p:tgtEl>
                                            <p:attrNameLst>
                                              <p:attrName>ppt_x</p:attrName>
                                              <p:attrName>ppt_y</p:attrName>
                                            </p:attrNameLst>
                                          </p:cBhvr>
                                          <p:rCtr x="-16981" y="-40760"/>
                                        </p:animMotion>
                                      </p:childTnLst>
                                    </p:cTn>
                                  </p:par>
                                  <p:par>
                                    <p:cTn id="62" presetID="1" presetClass="path" presetSubtype="0" repeatCount="indefinite" fill="hold" nodeType="withEffect">
                                      <p:stCondLst>
                                        <p:cond delay="2750"/>
                                      </p:stCondLst>
                                      <p:childTnLst>
                                        <p:animMotion origin="layout" path="M -0.25 2.22222E-6 C -0.23578 2.22222E-6 -0.22417 0.01659 -0.22417 0.03742 C -0.22417 0.05806 -0.23578 0.07484 -0.25 0.07484 C -0.26432 0.07484 -0.27582 0.05806 -0.27582 0.03742 C -0.27582 0.01659 -0.26432 2.22222E-6 -0.25 2.22222E-6 Z " pathEditMode="relative" rAng="0" ptsTypes="fffff">
                                          <p:cBhvr>
                                            <p:cTn id="63" dur="5700" fill="hold"/>
                                            <p:tgtEl>
                                              <p:spTgt spid="5"/>
                                            </p:tgtEl>
                                            <p:attrNameLst>
                                              <p:attrName>ppt_x</p:attrName>
                                              <p:attrName>ppt_y</p:attrName>
                                            </p:attrNameLst>
                                          </p:cBhvr>
                                          <p:rCtr x="0" y="3742"/>
                                        </p:animMotion>
                                      </p:childTnLst>
                                    </p:cTn>
                                  </p:par>
                                  <p:par>
                                    <p:cTn id="64" presetID="42" presetClass="path" presetSubtype="0" repeatCount="indefinite" autoRev="1" fill="hold" nodeType="withEffect">
                                      <p:stCondLst>
                                        <p:cond delay="2750"/>
                                      </p:stCondLst>
                                      <p:childTnLst>
                                        <p:animMotion origin="layout" path="M -0.25 -1.91358E-6 L -0.25011 0.02778 " pathEditMode="relative" rAng="0" ptsTypes="AA">
                                          <p:cBhvr>
                                            <p:cTn id="65" dur="2000" fill="hold"/>
                                            <p:tgtEl>
                                              <p:spTgt spid="10"/>
                                            </p:tgtEl>
                                            <p:attrNameLst>
                                              <p:attrName>ppt_x</p:attrName>
                                              <p:attrName>ppt_y</p:attrName>
                                            </p:attrNameLst>
                                          </p:cBhvr>
                                          <p:rCtr x="-11" y="1389"/>
                                        </p:animMotion>
                                      </p:childTnLst>
                                    </p:cTn>
                                  </p:par>
                                  <p:par>
                                    <p:cTn id="66" presetID="13" presetClass="path" presetSubtype="0" repeatCount="indefinite" accel="50000" autoRev="1" fill="hold" nodeType="withEffect" p14:presetBounceEnd="16000">
                                      <p:stCondLst>
                                        <p:cond delay="2750"/>
                                      </p:stCondLst>
                                      <p:childTnLst>
                                        <p:animMotion origin="layout" path="M -0.25 -1.11111E-6 L -0.22092 0.05363 L -0.29112 0.01447 L -0.25 -1.11111E-6 Z " pathEditMode="relative" rAng="1047836" ptsTypes="FFFF" p14:bounceEnd="16000">
                                          <p:cBhvr>
                                            <p:cTn id="67" dur="3750" fill="hold"/>
                                            <p:tgtEl>
                                              <p:spTgt spid="18"/>
                                            </p:tgtEl>
                                            <p:attrNameLst>
                                              <p:attrName>ppt_x</p:attrName>
                                              <p:attrName>ppt_y</p:attrName>
                                            </p:attrNameLst>
                                          </p:cBhvr>
                                          <p:rCtr x="-304" y="1698"/>
                                        </p:animMotion>
                                      </p:childTnLst>
                                    </p:cTn>
                                  </p:par>
                                  <p:par>
                                    <p:cTn id="68" presetID="32" presetClass="emph" presetSubtype="0" repeatCount="indefinite" fill="hold" nodeType="withEffect">
                                      <p:stCondLst>
                                        <p:cond delay="2750"/>
                                      </p:stCondLst>
                                      <p:childTnLst>
                                        <p:animRot by="120000">
                                          <p:cBhvr>
                                            <p:cTn id="69" dur="200" fill="hold">
                                              <p:stCondLst>
                                                <p:cond delay="0"/>
                                              </p:stCondLst>
                                            </p:cTn>
                                            <p:tgtEl>
                                              <p:spTgt spid="18"/>
                                            </p:tgtEl>
                                            <p:attrNameLst>
                                              <p:attrName>r</p:attrName>
                                            </p:attrNameLst>
                                          </p:cBhvr>
                                        </p:animRot>
                                        <p:animRot by="-240000">
                                          <p:cBhvr>
                                            <p:cTn id="70" dur="400" fill="hold">
                                              <p:stCondLst>
                                                <p:cond delay="400"/>
                                              </p:stCondLst>
                                            </p:cTn>
                                            <p:tgtEl>
                                              <p:spTgt spid="18"/>
                                            </p:tgtEl>
                                            <p:attrNameLst>
                                              <p:attrName>r</p:attrName>
                                            </p:attrNameLst>
                                          </p:cBhvr>
                                        </p:animRot>
                                        <p:animRot by="240000">
                                          <p:cBhvr>
                                            <p:cTn id="71" dur="400" fill="hold">
                                              <p:stCondLst>
                                                <p:cond delay="800"/>
                                              </p:stCondLst>
                                            </p:cTn>
                                            <p:tgtEl>
                                              <p:spTgt spid="18"/>
                                            </p:tgtEl>
                                            <p:attrNameLst>
                                              <p:attrName>r</p:attrName>
                                            </p:attrNameLst>
                                          </p:cBhvr>
                                        </p:animRot>
                                        <p:animRot by="-240000">
                                          <p:cBhvr>
                                            <p:cTn id="72" dur="400" fill="hold">
                                              <p:stCondLst>
                                                <p:cond delay="1200"/>
                                              </p:stCondLst>
                                            </p:cTn>
                                            <p:tgtEl>
                                              <p:spTgt spid="18"/>
                                            </p:tgtEl>
                                            <p:attrNameLst>
                                              <p:attrName>r</p:attrName>
                                            </p:attrNameLst>
                                          </p:cBhvr>
                                        </p:animRot>
                                        <p:animRot by="120000">
                                          <p:cBhvr>
                                            <p:cTn id="73" dur="400" fill="hold">
                                              <p:stCondLst>
                                                <p:cond delay="1600"/>
                                              </p:stCondLst>
                                            </p:cTn>
                                            <p:tgtEl>
                                              <p:spTgt spid="18"/>
                                            </p:tgtEl>
                                            <p:attrNameLst>
                                              <p:attrName>r</p:attrName>
                                            </p:attrNameLst>
                                          </p:cBhvr>
                                        </p:animRot>
                                      </p:childTnLst>
                                    </p:cTn>
                                  </p:par>
                                  <p:par>
                                    <p:cTn id="74" presetID="10" presetClass="entr" presetSubtype="0" fill="hold" grpId="0" nodeType="withEffect">
                                      <p:stCondLst>
                                        <p:cond delay="3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5152">
                    <p:cTn id="77" fill="hold" display="0">
                      <p:stCondLst>
                        <p:cond delay="indefinite"/>
                      </p:stCondLst>
                      <p:endCondLst>
                        <p:cond evt="onStopAudio" delay="0">
                          <p:tgtEl>
                            <p:sldTgt/>
                          </p:tgtEl>
                        </p:cond>
                      </p:endCondLst>
                    </p:cTn>
                    <p:tgtEl>
                      <p:spTgt spid="19"/>
                    </p:tgtEl>
                  </p:cMediaNode>
                </p:audio>
                <p:audio>
                  <p:cMediaNode vol="60606">
                    <p:cTn id="78" fill="hold" display="0">
                      <p:stCondLst>
                        <p:cond delay="indefinite"/>
                      </p:stCondLst>
                      <p:endCondLst>
                        <p:cond evt="onStopAudio" delay="0">
                          <p:tgtEl>
                            <p:sldTgt/>
                          </p:tgtEl>
                        </p:cond>
                      </p:endCondLst>
                    </p:cTn>
                    <p:tgtEl>
                      <p:spTgt spid="26"/>
                    </p:tgtEl>
                  </p:cMediaNode>
                </p:audio>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199" fill="hold"/>
                                            <p:tgtEl>
                                              <p:spTgt spid="19"/>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4"/>
                                            </p:tgtEl>
                                            <p:attrNameLst>
                                              <p:attrName>ppt_x</p:attrName>
                                              <p:attrName>ppt_y</p:attrName>
                                            </p:attrNameLst>
                                          </p:cBhvr>
                                        </p:animMotion>
                                      </p:childTnLst>
                                    </p:cTn>
                                  </p:par>
                                  <p:par>
                                    <p:cTn id="9" presetID="35" presetClass="path" presetSubtype="0" accel="50000" decel="50000" fill="hold" nodeType="withEffect">
                                      <p:stCondLst>
                                        <p:cond delay="0"/>
                                      </p:stCondLst>
                                      <p:childTnLst>
                                        <p:animMotion origin="layout" path="M 0 0 L -0.25 0 E" pathEditMode="relative" ptsTypes="">
                                          <p:cBhvr>
                                            <p:cTn id="10" dur="2000" fill="hold"/>
                                            <p:tgtEl>
                                              <p:spTgt spid="5"/>
                                            </p:tgtEl>
                                            <p:attrNameLst>
                                              <p:attrName>ppt_x</p:attrName>
                                              <p:attrName>ppt_y</p:attrName>
                                            </p:attrNameLst>
                                          </p:cBhvr>
                                        </p:animMotion>
                                      </p:childTnLst>
                                    </p:cTn>
                                  </p:par>
                                  <p:par>
                                    <p:cTn id="11" presetID="35" presetClass="path" presetSubtype="0" accel="50000" decel="50000" fill="hold" nodeType="withEffect">
                                      <p:stCondLst>
                                        <p:cond delay="0"/>
                                      </p:stCondLst>
                                      <p:childTnLst>
                                        <p:animMotion origin="layout" path="M 0 0 L -0.25 0 E" pathEditMode="relative" ptsTypes="">
                                          <p:cBhvr>
                                            <p:cTn id="12" dur="2000" fill="hold"/>
                                            <p:tgtEl>
                                              <p:spTgt spid="6"/>
                                            </p:tgtEl>
                                            <p:attrNameLst>
                                              <p:attrName>ppt_x</p:attrName>
                                              <p:attrName>ppt_y</p:attrName>
                                            </p:attrNameLst>
                                          </p:cBhvr>
                                        </p:animMotion>
                                      </p:childTnLst>
                                    </p:cTn>
                                  </p:par>
                                  <p:par>
                                    <p:cTn id="13" presetID="35" presetClass="path" presetSubtype="0" accel="50000" decel="50000" fill="hold" nodeType="withEffect">
                                      <p:stCondLst>
                                        <p:cond delay="0"/>
                                      </p:stCondLst>
                                      <p:childTnLst>
                                        <p:animMotion origin="layout" path="M 0 0 L -0.25 0 E" pathEditMode="relative" ptsTypes="">
                                          <p:cBhvr>
                                            <p:cTn id="14" dur="2000" fill="hold"/>
                                            <p:tgtEl>
                                              <p:spTgt spid="7"/>
                                            </p:tgtEl>
                                            <p:attrNameLst>
                                              <p:attrName>ppt_x</p:attrName>
                                              <p:attrName>ppt_y</p:attrName>
                                            </p:attrNameLst>
                                          </p:cBhvr>
                                        </p:animMotion>
                                      </p:childTnLst>
                                    </p:cTn>
                                  </p:par>
                                  <p:par>
                                    <p:cTn id="15" presetID="35" presetClass="path" presetSubtype="0" accel="50000" decel="50000" fill="hold" nodeType="withEffect">
                                      <p:stCondLst>
                                        <p:cond delay="0"/>
                                      </p:stCondLst>
                                      <p:childTnLst>
                                        <p:animMotion origin="layout" path="M 0 0 L -0.25 0 E" pathEditMode="relative" ptsTypes="">
                                          <p:cBhvr>
                                            <p:cTn id="16" dur="2000" fill="hold"/>
                                            <p:tgtEl>
                                              <p:spTgt spid="8"/>
                                            </p:tgtEl>
                                            <p:attrNameLst>
                                              <p:attrName>ppt_x</p:attrName>
                                              <p:attrName>ppt_y</p:attrName>
                                            </p:attrNameLst>
                                          </p:cBhvr>
                                        </p:animMotion>
                                      </p:childTnLst>
                                    </p:cTn>
                                  </p:par>
                                  <p:par>
                                    <p:cTn id="17" presetID="35" presetClass="path" presetSubtype="0" accel="50000" decel="50000" fill="hold" nodeType="withEffect">
                                      <p:stCondLst>
                                        <p:cond delay="0"/>
                                      </p:stCondLst>
                                      <p:childTnLst>
                                        <p:animMotion origin="layout" path="M 0 0 L -0.25 0 E" pathEditMode="relative" ptsTypes="">
                                          <p:cBhvr>
                                            <p:cTn id="18" dur="2000" fill="hold"/>
                                            <p:tgtEl>
                                              <p:spTgt spid="9"/>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10"/>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12"/>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13"/>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14"/>
                                            </p:tgtEl>
                                            <p:attrNameLst>
                                              <p:attrName>ppt_x</p:attrName>
                                              <p:attrName>ppt_y</p:attrName>
                                            </p:attrNameLst>
                                          </p:cBhvr>
                                        </p:animMotion>
                                      </p:childTnLst>
                                    </p:cTn>
                                  </p:par>
                                  <p:par>
                                    <p:cTn id="27" presetID="35" presetClass="path" presetSubtype="0" accel="50000" decel="50000" fill="hold" nodeType="withEffect">
                                      <p:stCondLst>
                                        <p:cond delay="0"/>
                                      </p:stCondLst>
                                      <p:childTnLst>
                                        <p:animMotion origin="layout" path="M 0 0 L -0.25 0 E" pathEditMode="relative" ptsTypes="">
                                          <p:cBhvr>
                                            <p:cTn id="28" dur="2000" fill="hold"/>
                                            <p:tgtEl>
                                              <p:spTgt spid="17"/>
                                            </p:tgtEl>
                                            <p:attrNameLst>
                                              <p:attrName>ppt_x</p:attrName>
                                              <p:attrName>ppt_y</p:attrName>
                                            </p:attrNameLst>
                                          </p:cBhvr>
                                        </p:animMotion>
                                      </p:childTnLst>
                                    </p:cTn>
                                  </p:par>
                                  <p:par>
                                    <p:cTn id="29" presetID="35" presetClass="path" presetSubtype="0" accel="50000" decel="50000" fill="hold" nodeType="withEffect">
                                      <p:stCondLst>
                                        <p:cond delay="0"/>
                                      </p:stCondLst>
                                      <p:childTnLst>
                                        <p:animMotion origin="layout" path="M 0 0 L -0.25 0 E" pathEditMode="relative" ptsTypes="">
                                          <p:cBhvr>
                                            <p:cTn id="30" dur="2000" fill="hold"/>
                                            <p:tgtEl>
                                              <p:spTgt spid="18"/>
                                            </p:tgtEl>
                                            <p:attrNameLst>
                                              <p:attrName>ppt_x</p:attrName>
                                              <p:attrName>ppt_y</p:attrName>
                                            </p:attrNameLst>
                                          </p:cBhvr>
                                        </p:animMotion>
                                      </p:childTnLst>
                                    </p:cTn>
                                  </p:par>
                                  <p:par>
                                    <p:cTn id="31" presetID="2" presetClass="entr" presetSubtype="1" fill="hold" nodeType="withEffect">
                                      <p:stCondLst>
                                        <p:cond delay="225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50" fill="hold"/>
                                            <p:tgtEl>
                                              <p:spTgt spid="11"/>
                                            </p:tgtEl>
                                            <p:attrNameLst>
                                              <p:attrName>ppt_x</p:attrName>
                                            </p:attrNameLst>
                                          </p:cBhvr>
                                          <p:tavLst>
                                            <p:tav tm="0">
                                              <p:val>
                                                <p:strVal val="#ppt_x"/>
                                              </p:val>
                                            </p:tav>
                                            <p:tav tm="100000">
                                              <p:val>
                                                <p:strVal val="#ppt_x"/>
                                              </p:val>
                                            </p:tav>
                                          </p:tavLst>
                                        </p:anim>
                                        <p:anim calcmode="lin" valueType="num">
                                          <p:cBhvr additive="base">
                                            <p:cTn id="34" dur="250" fill="hold"/>
                                            <p:tgtEl>
                                              <p:spTgt spid="11"/>
                                            </p:tgtEl>
                                            <p:attrNameLst>
                                              <p:attrName>ppt_y</p:attrName>
                                            </p:attrNameLst>
                                          </p:cBhvr>
                                          <p:tavLst>
                                            <p:tav tm="0">
                                              <p:val>
                                                <p:strVal val="0-#ppt_h/2"/>
                                              </p:val>
                                            </p:tav>
                                            <p:tav tm="100000">
                                              <p:val>
                                                <p:strVal val="#ppt_y"/>
                                              </p:val>
                                            </p:tav>
                                          </p:tavLst>
                                        </p:anim>
                                      </p:childTnLst>
                                    </p:cTn>
                                  </p:par>
                                  <p:par>
                                    <p:cTn id="35" presetID="53" presetClass="entr" presetSubtype="16" fill="hold" nodeType="withEffect">
                                      <p:stCondLst>
                                        <p:cond delay="225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par>
                                    <p:cTn id="40" presetID="53" presetClass="entr" presetSubtype="16" fill="hold" nodeType="withEffect">
                                      <p:stCondLst>
                                        <p:cond delay="225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par>
                                    <p:cTn id="45" presetID="53" presetClass="entr" presetSubtype="16" fill="hold" nodeType="withEffect">
                                      <p:stCondLst>
                                        <p:cond delay="2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1" presetClass="mediacall" presetSubtype="0" fill="hold" nodeType="withEffect">
                                      <p:stCondLst>
                                        <p:cond delay="2750"/>
                                      </p:stCondLst>
                                      <p:childTnLst>
                                        <p:cmd type="call" cmd="playFrom(0.0)">
                                          <p:cBhvr>
                                            <p:cTn id="51" dur="2208" fill="hold"/>
                                            <p:tgtEl>
                                              <p:spTgt spid="26"/>
                                            </p:tgtEl>
                                          </p:cBhvr>
                                        </p:cmd>
                                      </p:childTnLst>
                                    </p:cTn>
                                  </p:par>
                                  <p:par>
                                    <p:cTn id="52" presetID="2" presetClass="entr" presetSubtype="1" fill="hold" nodeType="withEffect">
                                      <p:stCondLst>
                                        <p:cond delay="30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ppt_x"/>
                                              </p:val>
                                            </p:tav>
                                            <p:tav tm="100000">
                                              <p:val>
                                                <p:strVal val="#ppt_x"/>
                                              </p:val>
                                            </p:tav>
                                          </p:tavLst>
                                        </p:anim>
                                        <p:anim calcmode="lin" valueType="num">
                                          <p:cBhvr additive="base">
                                            <p:cTn id="55" dur="250" fill="hold"/>
                                            <p:tgtEl>
                                              <p:spTgt spid="15"/>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3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250" fill="hold"/>
                                            <p:tgtEl>
                                              <p:spTgt spid="16"/>
                                            </p:tgtEl>
                                            <p:attrNameLst>
                                              <p:attrName>ppt_x</p:attrName>
                                            </p:attrNameLst>
                                          </p:cBhvr>
                                          <p:tavLst>
                                            <p:tav tm="0">
                                              <p:val>
                                                <p:strVal val="#ppt_x"/>
                                              </p:val>
                                            </p:tav>
                                            <p:tav tm="100000">
                                              <p:val>
                                                <p:strVal val="#ppt_x"/>
                                              </p:val>
                                            </p:tav>
                                          </p:tavLst>
                                        </p:anim>
                                        <p:anim calcmode="lin" valueType="num">
                                          <p:cBhvr additive="base">
                                            <p:cTn id="59" dur="250" fill="hold"/>
                                            <p:tgtEl>
                                              <p:spTgt spid="16"/>
                                            </p:tgtEl>
                                            <p:attrNameLst>
                                              <p:attrName>ppt_y</p:attrName>
                                            </p:attrNameLst>
                                          </p:cBhvr>
                                          <p:tavLst>
                                            <p:tav tm="0">
                                              <p:val>
                                                <p:strVal val="0-#ppt_h/2"/>
                                              </p:val>
                                            </p:tav>
                                            <p:tav tm="100000">
                                              <p:val>
                                                <p:strVal val="#ppt_y"/>
                                              </p:val>
                                            </p:tav>
                                          </p:tavLst>
                                        </p:anim>
                                      </p:childTnLst>
                                    </p:cTn>
                                  </p:par>
                                  <p:par>
                                    <p:cTn id="60" presetID="1" presetClass="path" presetSubtype="0" repeatCount="indefinite" decel="50000" fill="hold" nodeType="withEffect">
                                      <p:stCondLst>
                                        <p:cond delay="2750"/>
                                      </p:stCondLst>
                                      <p:childTnLst>
                                        <p:animMotion origin="layout" path="M -0.25 1.23457E-6 C -0.39182 0.18287 -0.58062 0.1493 -0.67448 -0.07446 C -0.76671 -0.29958 -0.72917 -0.63195 -0.58865 -0.81443 C -0.44835 -1 -0.25846 -0.96566 -0.16569 -0.74171 C -0.0727 -0.51794 -0.11111 -0.1848 -0.25 1.23457E-6 Z " pathEditMode="relative" rAng="8616488" ptsTypes="fffff">
                                          <p:cBhvr>
                                            <p:cTn id="61" dur="6100" spd="-100000" fill="hold"/>
                                            <p:tgtEl>
                                              <p:spTgt spid="7"/>
                                            </p:tgtEl>
                                            <p:attrNameLst>
                                              <p:attrName>ppt_x</p:attrName>
                                              <p:attrName>ppt_y</p:attrName>
                                            </p:attrNameLst>
                                          </p:cBhvr>
                                          <p:rCtr x="-16981" y="-40760"/>
                                        </p:animMotion>
                                      </p:childTnLst>
                                    </p:cTn>
                                  </p:par>
                                  <p:par>
                                    <p:cTn id="62" presetID="1" presetClass="path" presetSubtype="0" repeatCount="indefinite" fill="hold" nodeType="withEffect">
                                      <p:stCondLst>
                                        <p:cond delay="2750"/>
                                      </p:stCondLst>
                                      <p:childTnLst>
                                        <p:animMotion origin="layout" path="M -0.25 2.22222E-6 C -0.23578 2.22222E-6 -0.22417 0.01659 -0.22417 0.03742 C -0.22417 0.05806 -0.23578 0.07484 -0.25 0.07484 C -0.26432 0.07484 -0.27582 0.05806 -0.27582 0.03742 C -0.27582 0.01659 -0.26432 2.22222E-6 -0.25 2.22222E-6 Z " pathEditMode="relative" rAng="0" ptsTypes="fffff">
                                          <p:cBhvr>
                                            <p:cTn id="63" dur="5700" fill="hold"/>
                                            <p:tgtEl>
                                              <p:spTgt spid="5"/>
                                            </p:tgtEl>
                                            <p:attrNameLst>
                                              <p:attrName>ppt_x</p:attrName>
                                              <p:attrName>ppt_y</p:attrName>
                                            </p:attrNameLst>
                                          </p:cBhvr>
                                          <p:rCtr x="0" y="3742"/>
                                        </p:animMotion>
                                      </p:childTnLst>
                                    </p:cTn>
                                  </p:par>
                                  <p:par>
                                    <p:cTn id="64" presetID="42" presetClass="path" presetSubtype="0" repeatCount="indefinite" autoRev="1" fill="hold" nodeType="withEffect">
                                      <p:stCondLst>
                                        <p:cond delay="2750"/>
                                      </p:stCondLst>
                                      <p:childTnLst>
                                        <p:animMotion origin="layout" path="M -0.25 -1.91358E-6 L -0.25011 0.02778 " pathEditMode="relative" rAng="0" ptsTypes="AA">
                                          <p:cBhvr>
                                            <p:cTn id="65" dur="2000" fill="hold"/>
                                            <p:tgtEl>
                                              <p:spTgt spid="10"/>
                                            </p:tgtEl>
                                            <p:attrNameLst>
                                              <p:attrName>ppt_x</p:attrName>
                                              <p:attrName>ppt_y</p:attrName>
                                            </p:attrNameLst>
                                          </p:cBhvr>
                                          <p:rCtr x="-11" y="1389"/>
                                        </p:animMotion>
                                      </p:childTnLst>
                                    </p:cTn>
                                  </p:par>
                                  <p:par>
                                    <p:cTn id="66" presetID="13" presetClass="path" presetSubtype="0" repeatCount="indefinite" accel="50000" autoRev="1" fill="hold" nodeType="withEffect">
                                      <p:stCondLst>
                                        <p:cond delay="2750"/>
                                      </p:stCondLst>
                                      <p:childTnLst>
                                        <p:animMotion origin="layout" path="M -0.25 -1.11111E-6 L -0.22092 0.05363 L -0.29112 0.01447 L -0.25 -1.11111E-6 Z " pathEditMode="relative" rAng="1047836" ptsTypes="FFFF">
                                          <p:cBhvr>
                                            <p:cTn id="67" dur="3750" fill="hold"/>
                                            <p:tgtEl>
                                              <p:spTgt spid="18"/>
                                            </p:tgtEl>
                                            <p:attrNameLst>
                                              <p:attrName>ppt_x</p:attrName>
                                              <p:attrName>ppt_y</p:attrName>
                                            </p:attrNameLst>
                                          </p:cBhvr>
                                          <p:rCtr x="-304" y="1698"/>
                                        </p:animMotion>
                                      </p:childTnLst>
                                    </p:cTn>
                                  </p:par>
                                  <p:par>
                                    <p:cTn id="68" presetID="32" presetClass="emph" presetSubtype="0" repeatCount="indefinite" fill="hold" nodeType="withEffect">
                                      <p:stCondLst>
                                        <p:cond delay="2750"/>
                                      </p:stCondLst>
                                      <p:childTnLst>
                                        <p:animRot by="120000">
                                          <p:cBhvr>
                                            <p:cTn id="69" dur="200" fill="hold">
                                              <p:stCondLst>
                                                <p:cond delay="0"/>
                                              </p:stCondLst>
                                            </p:cTn>
                                            <p:tgtEl>
                                              <p:spTgt spid="18"/>
                                            </p:tgtEl>
                                            <p:attrNameLst>
                                              <p:attrName>r</p:attrName>
                                            </p:attrNameLst>
                                          </p:cBhvr>
                                        </p:animRot>
                                        <p:animRot by="-240000">
                                          <p:cBhvr>
                                            <p:cTn id="70" dur="400" fill="hold">
                                              <p:stCondLst>
                                                <p:cond delay="400"/>
                                              </p:stCondLst>
                                            </p:cTn>
                                            <p:tgtEl>
                                              <p:spTgt spid="18"/>
                                            </p:tgtEl>
                                            <p:attrNameLst>
                                              <p:attrName>r</p:attrName>
                                            </p:attrNameLst>
                                          </p:cBhvr>
                                        </p:animRot>
                                        <p:animRot by="240000">
                                          <p:cBhvr>
                                            <p:cTn id="71" dur="400" fill="hold">
                                              <p:stCondLst>
                                                <p:cond delay="800"/>
                                              </p:stCondLst>
                                            </p:cTn>
                                            <p:tgtEl>
                                              <p:spTgt spid="18"/>
                                            </p:tgtEl>
                                            <p:attrNameLst>
                                              <p:attrName>r</p:attrName>
                                            </p:attrNameLst>
                                          </p:cBhvr>
                                        </p:animRot>
                                        <p:animRot by="-240000">
                                          <p:cBhvr>
                                            <p:cTn id="72" dur="400" fill="hold">
                                              <p:stCondLst>
                                                <p:cond delay="1200"/>
                                              </p:stCondLst>
                                            </p:cTn>
                                            <p:tgtEl>
                                              <p:spTgt spid="18"/>
                                            </p:tgtEl>
                                            <p:attrNameLst>
                                              <p:attrName>r</p:attrName>
                                            </p:attrNameLst>
                                          </p:cBhvr>
                                        </p:animRot>
                                        <p:animRot by="120000">
                                          <p:cBhvr>
                                            <p:cTn id="73" dur="400" fill="hold">
                                              <p:stCondLst>
                                                <p:cond delay="1600"/>
                                              </p:stCondLst>
                                            </p:cTn>
                                            <p:tgtEl>
                                              <p:spTgt spid="18"/>
                                            </p:tgtEl>
                                            <p:attrNameLst>
                                              <p:attrName>r</p:attrName>
                                            </p:attrNameLst>
                                          </p:cBhvr>
                                        </p:animRot>
                                      </p:childTnLst>
                                    </p:cTn>
                                  </p:par>
                                  <p:par>
                                    <p:cTn id="74" presetID="10" presetClass="entr" presetSubtype="0" fill="hold" grpId="0" nodeType="withEffect">
                                      <p:stCondLst>
                                        <p:cond delay="3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5152">
                    <p:cTn id="77" fill="hold" display="0">
                      <p:stCondLst>
                        <p:cond delay="indefinite"/>
                      </p:stCondLst>
                      <p:endCondLst>
                        <p:cond evt="onStopAudio" delay="0">
                          <p:tgtEl>
                            <p:sldTgt/>
                          </p:tgtEl>
                        </p:cond>
                      </p:endCondLst>
                    </p:cTn>
                    <p:tgtEl>
                      <p:spTgt spid="19"/>
                    </p:tgtEl>
                  </p:cMediaNode>
                </p:audio>
                <p:audio>
                  <p:cMediaNode vol="60606">
                    <p:cTn id="78" fill="hold" display="0">
                      <p:stCondLst>
                        <p:cond delay="indefinite"/>
                      </p:stCondLst>
                      <p:endCondLst>
                        <p:cond evt="onStopAudio" delay="0">
                          <p:tgtEl>
                            <p:sldTgt/>
                          </p:tgtEl>
                        </p:cond>
                      </p:endCondLst>
                    </p:cTn>
                    <p:tgtEl>
                      <p:spTgt spid="26"/>
                    </p:tgtEl>
                  </p:cMediaNode>
                </p:audio>
              </p:childTnLst>
            </p:cTn>
          </p:par>
        </p:tnLst>
        <p:bldLst>
          <p:bldP spid="27"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24734" y="4125610"/>
            <a:ext cx="3200400" cy="3200400"/>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01798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5032024" y="3789680"/>
            <a:ext cx="4934699" cy="4934699"/>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223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24734" y="4125610"/>
            <a:ext cx="3200400" cy="3200400"/>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01798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4540715" y="3276600"/>
            <a:ext cx="5447779" cy="5447779"/>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578480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24734" y="4125610"/>
            <a:ext cx="3200400" cy="3200400"/>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01798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4333926" y="3017980"/>
            <a:ext cx="5962547" cy="5962547"/>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5713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08426"/>
            <a:ext cx="18381202" cy="8490424"/>
          </a:xfrm>
          <a:prstGeom prst="rect">
            <a:avLst/>
          </a:prstGeom>
        </p:spPr>
      </p:pic>
      <p:pic>
        <p:nvPicPr>
          <p:cNvPr id="14" name="Villain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55557" y="2991837"/>
            <a:ext cx="6319286" cy="6319286"/>
          </a:xfrm>
          <a:prstGeom prst="rect">
            <a:avLst/>
          </a:prstGeom>
        </p:spPr>
      </p:pic>
      <p:sp>
        <p:nvSpPr>
          <p:cNvPr id="25" name="Text- Villain 1"/>
          <p:cNvSpPr txBox="1"/>
          <p:nvPr/>
        </p:nvSpPr>
        <p:spPr>
          <a:xfrm>
            <a:off x="6022047" y="2823415"/>
            <a:ext cx="2637497"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smtClean="0">
                <a:solidFill>
                  <a:srgbClr val="6800D0"/>
                </a:solidFill>
                <a:effectLst>
                  <a:glow rad="228600">
                    <a:schemeClr val="bg1">
                      <a:alpha val="50000"/>
                    </a:schemeClr>
                  </a:glow>
                </a:effectLst>
                <a:latin typeface="Bangers" panose="00000500000000000000" pitchFamily="2" charset="0"/>
              </a:rPr>
              <a:t>Element 5</a:t>
            </a:r>
            <a:endParaRPr lang="en-US" sz="5400" dirty="0">
              <a:solidFill>
                <a:srgbClr val="6800D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FFC0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4">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AC1E65">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007D9A">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71499" y="4692319"/>
            <a:ext cx="5006340" cy="5006340"/>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740214" y="7144257"/>
            <a:ext cx="2220686"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FFC000"/>
                </a:solidFill>
                <a:effectLst>
                  <a:glow rad="228600">
                    <a:schemeClr val="bg1">
                      <a:alpha val="50000"/>
                    </a:schemeClr>
                  </a:glow>
                </a:effectLst>
                <a:latin typeface="Bangers" panose="00000500000000000000" pitchFamily="2" charset="0"/>
              </a:rPr>
              <a:t>Diamond</a:t>
            </a:r>
          </a:p>
          <a:p>
            <a:pPr algn="ctr">
              <a:lnSpc>
                <a:spcPts val="3000"/>
              </a:lnSpc>
            </a:pPr>
            <a:r>
              <a:rPr lang="en-US" sz="3200" dirty="0" smtClean="0">
                <a:solidFill>
                  <a:srgbClr val="FFC000"/>
                </a:solidFill>
                <a:effectLst>
                  <a:glow rad="228600">
                    <a:schemeClr val="bg1">
                      <a:alpha val="50000"/>
                    </a:schemeClr>
                  </a:glow>
                </a:effectLst>
                <a:latin typeface="Bangers" panose="00000500000000000000" pitchFamily="2" charset="0"/>
              </a:rPr>
              <a:t>knight</a:t>
            </a:r>
            <a:endParaRPr lang="en-US" sz="3200" dirty="0">
              <a:solidFill>
                <a:srgbClr val="FFC000"/>
              </a:solidFill>
              <a:effectLst>
                <a:glow rad="228600">
                  <a:schemeClr val="bg1">
                    <a:alpha val="50000"/>
                  </a:schemeClr>
                </a:glow>
              </a:effectLst>
              <a:latin typeface="Bangers" panose="00000500000000000000" pitchFamily="2" charset="0"/>
            </a:endParaRPr>
          </a:p>
        </p:txBody>
      </p:sp>
      <p:pic>
        <p:nvPicPr>
          <p:cNvPr id="15" name="Hero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268958" y="1696275"/>
            <a:ext cx="4887850" cy="4887850"/>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540269" y="4435255"/>
            <a:ext cx="2253745"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EA009C"/>
                </a:solidFill>
                <a:effectLst>
                  <a:glow rad="228600">
                    <a:schemeClr val="bg1">
                      <a:alpha val="50000"/>
                    </a:schemeClr>
                  </a:glow>
                </a:effectLst>
                <a:latin typeface="Bangers" panose="00000500000000000000" pitchFamily="2" charset="0"/>
              </a:rPr>
              <a:t>Dawn</a:t>
            </a:r>
          </a:p>
          <a:p>
            <a:pPr algn="ctr">
              <a:lnSpc>
                <a:spcPts val="3000"/>
              </a:lnSpc>
            </a:pPr>
            <a:r>
              <a:rPr lang="en-US" sz="3200" dirty="0" smtClean="0">
                <a:solidFill>
                  <a:srgbClr val="EA009C"/>
                </a:solidFill>
                <a:effectLst>
                  <a:glow rad="228600">
                    <a:schemeClr val="bg1">
                      <a:alpha val="50000"/>
                    </a:schemeClr>
                  </a:glow>
                </a:effectLst>
                <a:latin typeface="Bangers" panose="00000500000000000000" pitchFamily="2" charset="0"/>
              </a:rPr>
              <a:t>Defender</a:t>
            </a:r>
          </a:p>
        </p:txBody>
      </p:sp>
      <p:pic>
        <p:nvPicPr>
          <p:cNvPr id="12" name="Hero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749302" y="-293269"/>
            <a:ext cx="4660901" cy="4660901"/>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664013" y="2108736"/>
            <a:ext cx="194818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B0F0"/>
                </a:solidFill>
                <a:effectLst>
                  <a:glow rad="228600">
                    <a:schemeClr val="bg1">
                      <a:alpha val="50000"/>
                    </a:schemeClr>
                  </a:glow>
                </a:effectLst>
                <a:latin typeface="Bangers" panose="00000500000000000000" pitchFamily="2" charset="0"/>
              </a:rPr>
              <a:t>Prism</a:t>
            </a: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3968384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0 -2.28395E-6 L 0.21528 -0.01639 " pathEditMode="relative" rAng="0" ptsTypes="AA">
                                      <p:cBhvr>
                                        <p:cTn id="21" dur="500" fill="hold"/>
                                        <p:tgtEl>
                                          <p:spTgt spid="14"/>
                                        </p:tgtEl>
                                        <p:attrNameLst>
                                          <p:attrName>ppt_x</p:attrName>
                                          <p:attrName>ppt_y</p:attrName>
                                        </p:attrNameLst>
                                      </p:cBhvr>
                                      <p:rCtr x="10764" y="-829"/>
                                    </p:animMotion>
                                  </p:childTnLst>
                                </p:cTn>
                              </p:par>
                              <p:par>
                                <p:cTn id="22" presetID="6" presetClass="emph" presetSubtype="0" fill="hold" nodeType="withEffect">
                                  <p:stCondLst>
                                    <p:cond delay="3500"/>
                                  </p:stCondLst>
                                  <p:childTnLst>
                                    <p:animScale>
                                      <p:cBhvr>
                                        <p:cTn id="23" dur="500" fill="hold"/>
                                        <p:tgtEl>
                                          <p:spTgt spid="14"/>
                                        </p:tgtEl>
                                      </p:cBhvr>
                                      <p:by x="70000" y="70000"/>
                                    </p:animScale>
                                  </p:childTnLst>
                                </p:cTn>
                              </p:par>
                              <p:par>
                                <p:cTn id="24" presetID="53" presetClass="entr" presetSubtype="16" fill="hold" nodeType="withEffect">
                                  <p:stCondLst>
                                    <p:cond delay="450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animEffect transition="in" filter="fade">
                                      <p:cBhvr>
                                        <p:cTn id="28" dur="250"/>
                                        <p:tgtEl>
                                          <p:spTgt spid="3"/>
                                        </p:tgtEl>
                                      </p:cBhvr>
                                    </p:animEffect>
                                  </p:childTnLst>
                                </p:cTn>
                              </p:par>
                              <p:par>
                                <p:cTn id="29" presetID="1" presetClass="mediacall" presetSubtype="0" fill="hold" nodeType="withEffect">
                                  <p:stCondLst>
                                    <p:cond delay="4500"/>
                                  </p:stCondLst>
                                  <p:childTnLst>
                                    <p:cmd type="call" cmd="playFrom(0.0)">
                                      <p:cBhvr>
                                        <p:cTn id="30" dur="208" fill="hold"/>
                                        <p:tgtEl>
                                          <p:spTgt spid="32"/>
                                        </p:tgtEl>
                                      </p:cBhvr>
                                    </p:cmd>
                                  </p:childTnLst>
                                </p:cTn>
                              </p:par>
                              <p:par>
                                <p:cTn id="31" presetID="10" presetClass="entr" presetSubtype="0" fill="hold" grpId="0" nodeType="withEffect">
                                  <p:stCondLst>
                                    <p:cond delay="47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1" fill="hold" nodeType="withEffect">
                                  <p:stCondLst>
                                    <p:cond delay="47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ppt_x"/>
                                          </p:val>
                                        </p:tav>
                                        <p:tav tm="100000">
                                          <p:val>
                                            <p:strVal val="#ppt_x"/>
                                          </p:val>
                                        </p:tav>
                                      </p:tavLst>
                                    </p:anim>
                                    <p:anim calcmode="lin" valueType="num">
                                      <p:cBhvr additive="base">
                                        <p:cTn id="37" dur="250" fill="hold"/>
                                        <p:tgtEl>
                                          <p:spTgt spid="12"/>
                                        </p:tgtEl>
                                        <p:attrNameLst>
                                          <p:attrName>ppt_y</p:attrName>
                                        </p:attrNameLst>
                                      </p:cBhvr>
                                      <p:tavLst>
                                        <p:tav tm="0">
                                          <p:val>
                                            <p:strVal val="0-#ppt_h/2"/>
                                          </p:val>
                                        </p:tav>
                                        <p:tav tm="100000">
                                          <p:val>
                                            <p:strVal val="#ppt_y"/>
                                          </p:val>
                                        </p:tav>
                                      </p:tavLst>
                                    </p:anim>
                                  </p:childTnLst>
                                </p:cTn>
                              </p:par>
                              <p:par>
                                <p:cTn id="38" presetID="2" presetClass="entr" presetSubtype="8" fill="hold" grpId="0" nodeType="withEffect">
                                  <p:stCondLst>
                                    <p:cond delay="47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0-#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525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par>
                                <p:cTn id="47" presetID="1" presetClass="mediacall" presetSubtype="0" fill="hold" nodeType="withEffect">
                                  <p:stCondLst>
                                    <p:cond delay="5250"/>
                                  </p:stCondLst>
                                  <p:childTnLst>
                                    <p:cmd type="call" cmd="playFrom(0.0)">
                                      <p:cBhvr>
                                        <p:cTn id="48" dur="208" fill="hold"/>
                                        <p:tgtEl>
                                          <p:spTgt spid="33"/>
                                        </p:tgtEl>
                                      </p:cBhvr>
                                    </p:cmd>
                                  </p:childTnLst>
                                </p:cTn>
                              </p:par>
                              <p:par>
                                <p:cTn id="49" presetID="10" presetClass="entr" presetSubtype="0" fill="hold" grpId="0" nodeType="withEffect">
                                  <p:stCondLst>
                                    <p:cond delay="5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2" presetClass="entr" presetSubtype="1" fill="hold" nodeType="withEffect">
                                  <p:stCondLst>
                                    <p:cond delay="55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ppt_x"/>
                                          </p:val>
                                        </p:tav>
                                        <p:tav tm="100000">
                                          <p:val>
                                            <p:strVal val="#ppt_x"/>
                                          </p:val>
                                        </p:tav>
                                      </p:tavLst>
                                    </p:anim>
                                    <p:anim calcmode="lin" valueType="num">
                                      <p:cBhvr additive="base">
                                        <p:cTn id="55" dur="250" fill="hold"/>
                                        <p:tgtEl>
                                          <p:spTgt spid="15"/>
                                        </p:tgtEl>
                                        <p:attrNameLst>
                                          <p:attrName>ppt_y</p:attrName>
                                        </p:attrNameLst>
                                      </p:cBhvr>
                                      <p:tavLst>
                                        <p:tav tm="0">
                                          <p:val>
                                            <p:strVal val="0-#ppt_h/2"/>
                                          </p:val>
                                        </p:tav>
                                        <p:tav tm="100000">
                                          <p:val>
                                            <p:strVal val="#ppt_y"/>
                                          </p:val>
                                        </p:tav>
                                      </p:tavLst>
                                    </p:anim>
                                  </p:childTnLst>
                                </p:cTn>
                              </p:par>
                              <p:par>
                                <p:cTn id="56" presetID="2" presetClass="entr" presetSubtype="2" fill="hold" grpId="0" nodeType="withEffect">
                                  <p:stCondLst>
                                    <p:cond delay="55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fill="hold"/>
                                        <p:tgtEl>
                                          <p:spTgt spid="22"/>
                                        </p:tgtEl>
                                        <p:attrNameLst>
                                          <p:attrName>ppt_x</p:attrName>
                                        </p:attrNameLst>
                                      </p:cBhvr>
                                      <p:tavLst>
                                        <p:tav tm="0">
                                          <p:val>
                                            <p:strVal val="1+#ppt_w/2"/>
                                          </p:val>
                                        </p:tav>
                                        <p:tav tm="100000">
                                          <p:val>
                                            <p:strVal val="#ppt_x"/>
                                          </p:val>
                                        </p:tav>
                                      </p:tavLst>
                                    </p:anim>
                                    <p:anim calcmode="lin" valueType="num">
                                      <p:cBhvr additive="base">
                                        <p:cTn id="59" dur="250" fill="hold"/>
                                        <p:tgtEl>
                                          <p:spTgt spid="22"/>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6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250" fill="hold"/>
                                        <p:tgtEl>
                                          <p:spTgt spid="9"/>
                                        </p:tgtEl>
                                        <p:attrNameLst>
                                          <p:attrName>ppt_w</p:attrName>
                                        </p:attrNameLst>
                                      </p:cBhvr>
                                      <p:tavLst>
                                        <p:tav tm="0">
                                          <p:val>
                                            <p:fltVal val="0"/>
                                          </p:val>
                                        </p:tav>
                                        <p:tav tm="100000">
                                          <p:val>
                                            <p:strVal val="#ppt_w"/>
                                          </p:val>
                                        </p:tav>
                                      </p:tavLst>
                                    </p:anim>
                                    <p:anim calcmode="lin" valueType="num">
                                      <p:cBhvr>
                                        <p:cTn id="63" dur="250" fill="hold"/>
                                        <p:tgtEl>
                                          <p:spTgt spid="9"/>
                                        </p:tgtEl>
                                        <p:attrNameLst>
                                          <p:attrName>ppt_h</p:attrName>
                                        </p:attrNameLst>
                                      </p:cBhvr>
                                      <p:tavLst>
                                        <p:tav tm="0">
                                          <p:val>
                                            <p:fltVal val="0"/>
                                          </p:val>
                                        </p:tav>
                                        <p:tav tm="100000">
                                          <p:val>
                                            <p:strVal val="#ppt_h"/>
                                          </p:val>
                                        </p:tav>
                                      </p:tavLst>
                                    </p:anim>
                                    <p:animEffect transition="in" filter="fade">
                                      <p:cBhvr>
                                        <p:cTn id="64" dur="250"/>
                                        <p:tgtEl>
                                          <p:spTgt spid="9"/>
                                        </p:tgtEl>
                                      </p:cBhvr>
                                    </p:animEffect>
                                  </p:childTnLst>
                                </p:cTn>
                              </p:par>
                              <p:par>
                                <p:cTn id="65" presetID="1" presetClass="mediacall" presetSubtype="0" fill="hold" nodeType="withEffect">
                                  <p:stCondLst>
                                    <p:cond delay="6000"/>
                                  </p:stCondLst>
                                  <p:childTnLst>
                                    <p:cmd type="call" cmd="playFrom(0.0)">
                                      <p:cBhvr>
                                        <p:cTn id="66" dur="208" fill="hold"/>
                                        <p:tgtEl>
                                          <p:spTgt spid="34"/>
                                        </p:tgtEl>
                                      </p:cBhvr>
                                    </p:cmd>
                                  </p:childTnLst>
                                </p:cTn>
                              </p:par>
                              <p:par>
                                <p:cTn id="67" presetID="10" presetClass="entr" presetSubtype="0" fill="hold" grpId="0" nodeType="withEffect">
                                  <p:stCondLst>
                                    <p:cond delay="62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2" presetClass="entr" presetSubtype="8" fill="hold" nodeType="withEffect">
                                  <p:stCondLst>
                                    <p:cond delay="62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0-#ppt_w/2"/>
                                          </p:val>
                                        </p:tav>
                                        <p:tav tm="100000">
                                          <p:val>
                                            <p:strVal val="#ppt_x"/>
                                          </p:val>
                                        </p:tav>
                                      </p:tavLst>
                                    </p:anim>
                                    <p:anim calcmode="lin" valueType="num">
                                      <p:cBhvr additive="base">
                                        <p:cTn id="73" dur="250" fill="hold"/>
                                        <p:tgtEl>
                                          <p:spTgt spid="16"/>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25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0-#ppt_w/2"/>
                                          </p:val>
                                        </p:tav>
                                        <p:tav tm="100000">
                                          <p:val>
                                            <p:strVal val="#ppt_x"/>
                                          </p:val>
                                        </p:tav>
                                      </p:tavLst>
                                    </p:anim>
                                    <p:anim calcmode="lin" valueType="num">
                                      <p:cBhvr additive="base">
                                        <p:cTn id="77"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32"/>
                </p:tgtEl>
              </p:cMediaNode>
            </p:audio>
            <p:audio>
              <p:cMediaNode vol="80000">
                <p:cTn id="79" fill="hold" display="0">
                  <p:stCondLst>
                    <p:cond delay="indefinite"/>
                  </p:stCondLst>
                  <p:endCondLst>
                    <p:cond evt="onStopAudio" delay="0">
                      <p:tgtEl>
                        <p:sldTgt/>
                      </p:tgtEl>
                    </p:cond>
                  </p:endCondLst>
                </p:cTn>
                <p:tgtEl>
                  <p:spTgt spid="33"/>
                </p:tgtEl>
              </p:cMediaNode>
            </p:audio>
            <p:audio>
              <p:cMediaNode vol="80000">
                <p:cTn id="80" fill="hold" display="0">
                  <p:stCondLst>
                    <p:cond delay="indefinite"/>
                  </p:stCondLst>
                  <p:endCondLst>
                    <p:cond evt="onStopAudio" delay="0">
                      <p:tgtEl>
                        <p:sldTgt/>
                      </p:tgtEl>
                    </p:cond>
                  </p:endCondLst>
                </p:cTn>
                <p:tgtEl>
                  <p:spTgt spid="34"/>
                </p:tgtEl>
              </p:cMediaNode>
            </p:audio>
            <p:audio>
              <p:cMediaNode vol="80000">
                <p:cTn id="81" fill="hold" display="0">
                  <p:stCondLst>
                    <p:cond delay="indefinite"/>
                  </p:stCondLst>
                  <p:endCondLst>
                    <p:cond evt="onStopAudio" delay="0">
                      <p:tgtEl>
                        <p:sldTgt/>
                      </p:tgtEl>
                    </p:cond>
                  </p:endCondLst>
                </p:cTn>
                <p:tgtEl>
                  <p:spTgt spid="35"/>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53184" y="3811367"/>
            <a:ext cx="4425696" cy="442569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01798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flipH="1">
            <a:off x="4440039" y="3075656"/>
            <a:ext cx="5750323" cy="5750323"/>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171829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53184" y="3811367"/>
            <a:ext cx="4425696" cy="442569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01798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4440039" y="2912366"/>
            <a:ext cx="5750323" cy="5750323"/>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791937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53184" y="3811367"/>
            <a:ext cx="4425696" cy="442569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51963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01798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440039" y="3010340"/>
            <a:ext cx="5750323" cy="5750323"/>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791937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08426"/>
            <a:ext cx="18381202" cy="8490424"/>
          </a:xfrm>
          <a:prstGeom prst="rect">
            <a:avLst/>
          </a:prstGeom>
        </p:spPr>
      </p:pic>
      <p:pic>
        <p:nvPicPr>
          <p:cNvPr id="13" name="Villain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13032" y="4308679"/>
            <a:ext cx="4581882" cy="4581882"/>
          </a:xfrm>
          <a:prstGeom prst="rect">
            <a:avLst/>
          </a:prstGeom>
        </p:spPr>
      </p:pic>
      <p:sp>
        <p:nvSpPr>
          <p:cNvPr id="24" name="Text- Villain 2"/>
          <p:cNvSpPr txBox="1"/>
          <p:nvPr/>
        </p:nvSpPr>
        <p:spPr>
          <a:xfrm>
            <a:off x="8515081" y="2902927"/>
            <a:ext cx="3372119" cy="1374735"/>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5000"/>
              </a:lnSpc>
            </a:pPr>
            <a:r>
              <a:rPr lang="en-US" sz="5400" dirty="0" smtClean="0">
                <a:solidFill>
                  <a:srgbClr val="EE4400"/>
                </a:solidFill>
                <a:effectLst>
                  <a:glow rad="228600">
                    <a:schemeClr val="bg1">
                      <a:alpha val="50000"/>
                    </a:schemeClr>
                  </a:glow>
                </a:effectLst>
                <a:latin typeface="Bangers" panose="00000500000000000000" pitchFamily="2" charset="0"/>
              </a:rPr>
              <a:t>Kid</a:t>
            </a:r>
          </a:p>
          <a:p>
            <a:pPr algn="ctr">
              <a:lnSpc>
                <a:spcPts val="5000"/>
              </a:lnSpc>
            </a:pPr>
            <a:r>
              <a:rPr lang="en-US" sz="5400" dirty="0" smtClean="0">
                <a:solidFill>
                  <a:srgbClr val="EE4400"/>
                </a:solidFill>
                <a:effectLst>
                  <a:glow rad="228600">
                    <a:schemeClr val="bg1">
                      <a:alpha val="50000"/>
                    </a:schemeClr>
                  </a:glow>
                </a:effectLst>
                <a:latin typeface="Bangers" panose="00000500000000000000" pitchFamily="2" charset="0"/>
              </a:rPr>
              <a:t>Combustion</a:t>
            </a:r>
            <a:endParaRPr lang="en-US" sz="5400" dirty="0">
              <a:solidFill>
                <a:srgbClr val="EE4400"/>
              </a:solidFill>
              <a:effectLst>
                <a:glow rad="228600">
                  <a:schemeClr val="bg1">
                    <a:alpha val="50000"/>
                  </a:schemeClr>
                </a:glow>
              </a:effectLst>
              <a:latin typeface="Bangers" panose="00000500000000000000" pitchFamily="2" charset="0"/>
            </a:endParaRPr>
          </a:p>
        </p:txBody>
      </p:sp>
      <p:pic>
        <p:nvPicPr>
          <p:cNvPr id="14" name="Villain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51943" y="4268249"/>
            <a:ext cx="4682274" cy="4682274"/>
          </a:xfrm>
          <a:prstGeom prst="rect">
            <a:avLst/>
          </a:prstGeom>
        </p:spPr>
      </p:pic>
      <p:sp>
        <p:nvSpPr>
          <p:cNvPr id="25" name="Text- Villain 1"/>
          <p:cNvSpPr txBox="1"/>
          <p:nvPr/>
        </p:nvSpPr>
        <p:spPr>
          <a:xfrm>
            <a:off x="2929386" y="3214916"/>
            <a:ext cx="2919086" cy="1374735"/>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5000"/>
              </a:lnSpc>
            </a:pPr>
            <a:r>
              <a:rPr lang="en-US" sz="5400" dirty="0" smtClean="0">
                <a:solidFill>
                  <a:srgbClr val="00B0F0"/>
                </a:solidFill>
                <a:effectLst>
                  <a:glow rad="228600">
                    <a:schemeClr val="bg1">
                      <a:alpha val="50000"/>
                    </a:schemeClr>
                  </a:glow>
                </a:effectLst>
                <a:latin typeface="Bangers" panose="00000500000000000000" pitchFamily="2" charset="0"/>
              </a:rPr>
              <a:t>princess</a:t>
            </a:r>
          </a:p>
          <a:p>
            <a:pPr algn="ctr">
              <a:lnSpc>
                <a:spcPts val="5000"/>
              </a:lnSpc>
            </a:pPr>
            <a:r>
              <a:rPr lang="en-US" sz="5400" dirty="0" smtClean="0">
                <a:solidFill>
                  <a:srgbClr val="00B0F0"/>
                </a:solidFill>
                <a:effectLst>
                  <a:glow rad="228600">
                    <a:schemeClr val="bg1">
                      <a:alpha val="50000"/>
                    </a:schemeClr>
                  </a:glow>
                </a:effectLst>
                <a:latin typeface="Bangers" panose="00000500000000000000" pitchFamily="2" charset="0"/>
              </a:rPr>
              <a:t>frost</a:t>
            </a:r>
            <a:endParaRPr lang="en-US" sz="5400" dirty="0">
              <a:solidFill>
                <a:srgbClr val="00B0F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0070C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5">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AC1E65">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FFC0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24795" y="5065992"/>
            <a:ext cx="3937260" cy="3937260"/>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71089" y="7540497"/>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00B0F0"/>
                </a:solidFill>
                <a:effectLst>
                  <a:glow rad="228600">
                    <a:schemeClr val="bg1">
                      <a:alpha val="50000"/>
                    </a:schemeClr>
                  </a:glow>
                </a:effectLst>
                <a:latin typeface="Bangers" panose="00000500000000000000" pitchFamily="2" charset="0"/>
              </a:rPr>
              <a:t>Cryo</a:t>
            </a:r>
            <a:r>
              <a:rPr lang="en-US" sz="3200" dirty="0" smtClean="0">
                <a:solidFill>
                  <a:srgbClr val="00B0F0"/>
                </a:solidFill>
                <a:effectLst>
                  <a:glow rad="228600">
                    <a:schemeClr val="bg1">
                      <a:alpha val="50000"/>
                    </a:schemeClr>
                  </a:glow>
                </a:effectLst>
                <a:latin typeface="Bangers" panose="00000500000000000000" pitchFamily="2" charset="0"/>
              </a:rPr>
              <a:t> Boy</a:t>
            </a:r>
            <a:endParaRPr lang="en-US" sz="3200" dirty="0">
              <a:solidFill>
                <a:srgbClr val="00B0F0"/>
              </a:solidFill>
              <a:effectLst>
                <a:glow rad="228600">
                  <a:schemeClr val="bg1">
                    <a:alpha val="50000"/>
                  </a:schemeClr>
                </a:glow>
              </a:effectLst>
              <a:latin typeface="Bangers" panose="00000500000000000000" pitchFamily="2" charset="0"/>
            </a:endParaRPr>
          </a:p>
        </p:txBody>
      </p:sp>
      <p:pic>
        <p:nvPicPr>
          <p:cNvPr id="15" name="Hero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965606" y="2120053"/>
            <a:ext cx="3988523" cy="3988523"/>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839119" y="4828955"/>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EA009C"/>
                </a:solidFill>
                <a:effectLst>
                  <a:glow rad="228600">
                    <a:schemeClr val="bg1">
                      <a:alpha val="50000"/>
                    </a:schemeClr>
                  </a:glow>
                </a:effectLst>
                <a:latin typeface="Bangers" panose="00000500000000000000" pitchFamily="2" charset="0"/>
              </a:rPr>
              <a:t>Supertastic</a:t>
            </a:r>
            <a:endParaRPr lang="en-US" sz="3200" dirty="0">
              <a:solidFill>
                <a:srgbClr val="EA009C"/>
              </a:solidFill>
              <a:effectLst>
                <a:glow rad="228600">
                  <a:schemeClr val="bg1">
                    <a:alpha val="50000"/>
                  </a:schemeClr>
                </a:glow>
              </a:effectLst>
              <a:latin typeface="Bangers" panose="00000500000000000000" pitchFamily="2" charset="0"/>
            </a:endParaRPr>
          </a:p>
        </p:txBody>
      </p:sp>
      <p:pic>
        <p:nvPicPr>
          <p:cNvPr id="12" name="Hero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15221" y="-225469"/>
            <a:ext cx="3879669" cy="3879669"/>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478139" y="2093695"/>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FFC000"/>
                </a:solidFill>
                <a:effectLst>
                  <a:glow rad="228600">
                    <a:schemeClr val="bg1">
                      <a:alpha val="50000"/>
                    </a:schemeClr>
                  </a:glow>
                </a:effectLst>
                <a:latin typeface="Bangers" panose="00000500000000000000" pitchFamily="2" charset="0"/>
              </a:rPr>
              <a:t>Zappy</a:t>
            </a:r>
            <a:endParaRPr lang="en-US" sz="3200" dirty="0">
              <a:solidFill>
                <a:srgbClr val="FFC00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29" name="Guide Box" hidden="1"/>
          <p:cNvSpPr/>
          <p:nvPr/>
        </p:nvSpPr>
        <p:spPr>
          <a:xfrm>
            <a:off x="1688868" y="1931147"/>
            <a:ext cx="2578608" cy="25786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a:t>
            </a:r>
            <a:endParaRPr lang="en-US" sz="4400" dirty="0"/>
          </a:p>
        </p:txBody>
      </p:sp>
    </p:spTree>
    <p:extLst>
      <p:ext uri="{BB962C8B-B14F-4D97-AF65-F5344CB8AC3E}">
        <p14:creationId xmlns:p14="http://schemas.microsoft.com/office/powerpoint/2010/main" val="38527021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1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10" presetClass="exit" presetSubtype="0" fill="hold" grpId="0" nodeType="withEffect">
                                  <p:stCondLst>
                                    <p:cond delay="350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10" presetClass="exit" presetSubtype="0" fill="hold" grpId="0" nodeType="withEffect">
                                  <p:stCondLst>
                                    <p:cond delay="350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42" presetClass="path" presetSubtype="0" fill="hold" nodeType="withEffect">
                                  <p:stCondLst>
                                    <p:cond delay="3500"/>
                                  </p:stCondLst>
                                  <p:childTnLst>
                                    <p:animMotion origin="layout" path="M 1.28472E-6 2.16049E-6 L -0.09744 -0.41628 " pathEditMode="relative" rAng="0" ptsTypes="AA">
                                      <p:cBhvr>
                                        <p:cTn id="32" dur="500" fill="hold"/>
                                        <p:tgtEl>
                                          <p:spTgt spid="14"/>
                                        </p:tgtEl>
                                        <p:attrNameLst>
                                          <p:attrName>ppt_x</p:attrName>
                                          <p:attrName>ppt_y</p:attrName>
                                        </p:attrNameLst>
                                      </p:cBhvr>
                                      <p:rCtr x="-4872" y="-20814"/>
                                    </p:animMotion>
                                  </p:childTnLst>
                                </p:cTn>
                              </p:par>
                              <p:par>
                                <p:cTn id="33" presetID="6" presetClass="emph" presetSubtype="0" fill="hold" nodeType="withEffect">
                                  <p:stCondLst>
                                    <p:cond delay="3500"/>
                                  </p:stCondLst>
                                  <p:childTnLst>
                                    <p:animScale>
                                      <p:cBhvr>
                                        <p:cTn id="34" dur="500" fill="hold"/>
                                        <p:tgtEl>
                                          <p:spTgt spid="14"/>
                                        </p:tgtEl>
                                      </p:cBhvr>
                                      <p:by x="55000" y="55000"/>
                                    </p:animScale>
                                  </p:childTnLst>
                                </p:cTn>
                              </p:par>
                              <p:par>
                                <p:cTn id="35" presetID="42" presetClass="path" presetSubtype="0" fill="hold" nodeType="withEffect">
                                  <p:stCondLst>
                                    <p:cond delay="3500"/>
                                  </p:stCondLst>
                                  <p:childTnLst>
                                    <p:animMotion origin="layout" path="M -2.63889E-6 -4.32099E-7 L 0.06359 -0.22589 " pathEditMode="relative" rAng="0" ptsTypes="AA">
                                      <p:cBhvr>
                                        <p:cTn id="36" dur="500" fill="hold"/>
                                        <p:tgtEl>
                                          <p:spTgt spid="13"/>
                                        </p:tgtEl>
                                        <p:attrNameLst>
                                          <p:attrName>ppt_x</p:attrName>
                                          <p:attrName>ppt_y</p:attrName>
                                        </p:attrNameLst>
                                      </p:cBhvr>
                                      <p:rCtr x="3179" y="-11304"/>
                                    </p:animMotion>
                                  </p:childTnLst>
                                </p:cTn>
                              </p:par>
                              <p:par>
                                <p:cTn id="37" presetID="6" presetClass="emph" presetSubtype="0" fill="hold" nodeType="withEffect">
                                  <p:stCondLst>
                                    <p:cond delay="3500"/>
                                  </p:stCondLst>
                                  <p:childTnLst>
                                    <p:animScale>
                                      <p:cBhvr>
                                        <p:cTn id="38" dur="500" fill="hold"/>
                                        <p:tgtEl>
                                          <p:spTgt spid="13"/>
                                        </p:tgtEl>
                                      </p:cBhvr>
                                      <p:by x="40000" y="40000"/>
                                    </p:animScale>
                                  </p:childTnLst>
                                </p:cTn>
                              </p:par>
                              <p:par>
                                <p:cTn id="39" presetID="53" presetClass="entr" presetSubtype="16" fill="hold" nodeType="withEffect">
                                  <p:stCondLst>
                                    <p:cond delay="4500"/>
                                  </p:stCondLst>
                                  <p:childTnLst>
                                    <p:set>
                                      <p:cBhvr>
                                        <p:cTn id="40" dur="1" fill="hold">
                                          <p:stCondLst>
                                            <p:cond delay="0"/>
                                          </p:stCondLst>
                                        </p:cTn>
                                        <p:tgtEl>
                                          <p:spTgt spid="3"/>
                                        </p:tgtEl>
                                        <p:attrNameLst>
                                          <p:attrName>style.visibility</p:attrName>
                                        </p:attrNameLst>
                                      </p:cBhvr>
                                      <p:to>
                                        <p:strVal val="visible"/>
                                      </p:to>
                                    </p:set>
                                    <p:anim calcmode="lin" valueType="num">
                                      <p:cBhvr>
                                        <p:cTn id="41" dur="250" fill="hold"/>
                                        <p:tgtEl>
                                          <p:spTgt spid="3"/>
                                        </p:tgtEl>
                                        <p:attrNameLst>
                                          <p:attrName>ppt_w</p:attrName>
                                        </p:attrNameLst>
                                      </p:cBhvr>
                                      <p:tavLst>
                                        <p:tav tm="0">
                                          <p:val>
                                            <p:fltVal val="0"/>
                                          </p:val>
                                        </p:tav>
                                        <p:tav tm="100000">
                                          <p:val>
                                            <p:strVal val="#ppt_w"/>
                                          </p:val>
                                        </p:tav>
                                      </p:tavLst>
                                    </p:anim>
                                    <p:anim calcmode="lin" valueType="num">
                                      <p:cBhvr>
                                        <p:cTn id="42" dur="250" fill="hold"/>
                                        <p:tgtEl>
                                          <p:spTgt spid="3"/>
                                        </p:tgtEl>
                                        <p:attrNameLst>
                                          <p:attrName>ppt_h</p:attrName>
                                        </p:attrNameLst>
                                      </p:cBhvr>
                                      <p:tavLst>
                                        <p:tav tm="0">
                                          <p:val>
                                            <p:fltVal val="0"/>
                                          </p:val>
                                        </p:tav>
                                        <p:tav tm="100000">
                                          <p:val>
                                            <p:strVal val="#ppt_h"/>
                                          </p:val>
                                        </p:tav>
                                      </p:tavLst>
                                    </p:anim>
                                    <p:animEffect transition="in" filter="fade">
                                      <p:cBhvr>
                                        <p:cTn id="43" dur="250"/>
                                        <p:tgtEl>
                                          <p:spTgt spid="3"/>
                                        </p:tgtEl>
                                      </p:cBhvr>
                                    </p:animEffect>
                                  </p:childTnLst>
                                </p:cTn>
                              </p:par>
                              <p:par>
                                <p:cTn id="44" presetID="1" presetClass="mediacall" presetSubtype="0" fill="hold" nodeType="withEffect">
                                  <p:stCondLst>
                                    <p:cond delay="4500"/>
                                  </p:stCondLst>
                                  <p:childTnLst>
                                    <p:cmd type="call" cmd="playFrom(0.0)">
                                      <p:cBhvr>
                                        <p:cTn id="45" dur="208" fill="hold"/>
                                        <p:tgtEl>
                                          <p:spTgt spid="32"/>
                                        </p:tgtEl>
                                      </p:cBhvr>
                                    </p:cmd>
                                  </p:childTnLst>
                                </p:cTn>
                              </p:par>
                              <p:par>
                                <p:cTn id="46" presetID="10" presetClass="entr" presetSubtype="0" fill="hold" grpId="0" nodeType="withEffect">
                                  <p:stCondLst>
                                    <p:cond delay="4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2" presetClass="entr" presetSubtype="8" fill="hold" nodeType="withEffect">
                                  <p:stCondLst>
                                    <p:cond delay="475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250" fill="hold"/>
                                        <p:tgtEl>
                                          <p:spTgt spid="12"/>
                                        </p:tgtEl>
                                        <p:attrNameLst>
                                          <p:attrName>ppt_x</p:attrName>
                                        </p:attrNameLst>
                                      </p:cBhvr>
                                      <p:tavLst>
                                        <p:tav tm="0">
                                          <p:val>
                                            <p:strVal val="0-#ppt_w/2"/>
                                          </p:val>
                                        </p:tav>
                                        <p:tav tm="100000">
                                          <p:val>
                                            <p:strVal val="#ppt_x"/>
                                          </p:val>
                                        </p:tav>
                                      </p:tavLst>
                                    </p:anim>
                                    <p:anim calcmode="lin" valueType="num">
                                      <p:cBhvr additive="base">
                                        <p:cTn id="52" dur="25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475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250" fill="hold"/>
                                        <p:tgtEl>
                                          <p:spTgt spid="21"/>
                                        </p:tgtEl>
                                        <p:attrNameLst>
                                          <p:attrName>ppt_x</p:attrName>
                                        </p:attrNameLst>
                                      </p:cBhvr>
                                      <p:tavLst>
                                        <p:tav tm="0">
                                          <p:val>
                                            <p:strVal val="0-#ppt_w/2"/>
                                          </p:val>
                                        </p:tav>
                                        <p:tav tm="100000">
                                          <p:val>
                                            <p:strVal val="#ppt_x"/>
                                          </p:val>
                                        </p:tav>
                                      </p:tavLst>
                                    </p:anim>
                                    <p:anim calcmode="lin" valueType="num">
                                      <p:cBhvr additive="base">
                                        <p:cTn id="56" dur="250" fill="hold"/>
                                        <p:tgtEl>
                                          <p:spTgt spid="21"/>
                                        </p:tgtEl>
                                        <p:attrNameLst>
                                          <p:attrName>ppt_y</p:attrName>
                                        </p:attrNameLst>
                                      </p:cBhvr>
                                      <p:tavLst>
                                        <p:tav tm="0">
                                          <p:val>
                                            <p:strVal val="#ppt_y"/>
                                          </p:val>
                                        </p:tav>
                                        <p:tav tm="100000">
                                          <p:val>
                                            <p:strVal val="#ppt_y"/>
                                          </p:val>
                                        </p:tav>
                                      </p:tavLst>
                                    </p:anim>
                                  </p:childTnLst>
                                </p:cTn>
                              </p:par>
                              <p:par>
                                <p:cTn id="57" presetID="53" presetClass="entr" presetSubtype="16" fill="hold" nodeType="withEffect">
                                  <p:stCondLst>
                                    <p:cond delay="5250"/>
                                  </p:stCondLst>
                                  <p:childTnLst>
                                    <p:set>
                                      <p:cBhvr>
                                        <p:cTn id="58" dur="1" fill="hold">
                                          <p:stCondLst>
                                            <p:cond delay="0"/>
                                          </p:stCondLst>
                                        </p:cTn>
                                        <p:tgtEl>
                                          <p:spTgt spid="6"/>
                                        </p:tgtEl>
                                        <p:attrNameLst>
                                          <p:attrName>style.visibility</p:attrName>
                                        </p:attrNameLst>
                                      </p:cBhvr>
                                      <p:to>
                                        <p:strVal val="visible"/>
                                      </p:to>
                                    </p:set>
                                    <p:anim calcmode="lin" valueType="num">
                                      <p:cBhvr>
                                        <p:cTn id="59" dur="250" fill="hold"/>
                                        <p:tgtEl>
                                          <p:spTgt spid="6"/>
                                        </p:tgtEl>
                                        <p:attrNameLst>
                                          <p:attrName>ppt_w</p:attrName>
                                        </p:attrNameLst>
                                      </p:cBhvr>
                                      <p:tavLst>
                                        <p:tav tm="0">
                                          <p:val>
                                            <p:fltVal val="0"/>
                                          </p:val>
                                        </p:tav>
                                        <p:tav tm="100000">
                                          <p:val>
                                            <p:strVal val="#ppt_w"/>
                                          </p:val>
                                        </p:tav>
                                      </p:tavLst>
                                    </p:anim>
                                    <p:anim calcmode="lin" valueType="num">
                                      <p:cBhvr>
                                        <p:cTn id="60" dur="250" fill="hold"/>
                                        <p:tgtEl>
                                          <p:spTgt spid="6"/>
                                        </p:tgtEl>
                                        <p:attrNameLst>
                                          <p:attrName>ppt_h</p:attrName>
                                        </p:attrNameLst>
                                      </p:cBhvr>
                                      <p:tavLst>
                                        <p:tav tm="0">
                                          <p:val>
                                            <p:fltVal val="0"/>
                                          </p:val>
                                        </p:tav>
                                        <p:tav tm="100000">
                                          <p:val>
                                            <p:strVal val="#ppt_h"/>
                                          </p:val>
                                        </p:tav>
                                      </p:tavLst>
                                    </p:anim>
                                    <p:animEffect transition="in" filter="fade">
                                      <p:cBhvr>
                                        <p:cTn id="61" dur="250"/>
                                        <p:tgtEl>
                                          <p:spTgt spid="6"/>
                                        </p:tgtEl>
                                      </p:cBhvr>
                                    </p:animEffect>
                                  </p:childTnLst>
                                </p:cTn>
                              </p:par>
                              <p:par>
                                <p:cTn id="62" presetID="1" presetClass="mediacall" presetSubtype="0" fill="hold" nodeType="withEffect">
                                  <p:stCondLst>
                                    <p:cond delay="5250"/>
                                  </p:stCondLst>
                                  <p:childTnLst>
                                    <p:cmd type="call" cmd="playFrom(0.0)">
                                      <p:cBhvr>
                                        <p:cTn id="63" dur="208" fill="hold"/>
                                        <p:tgtEl>
                                          <p:spTgt spid="33"/>
                                        </p:tgtEl>
                                      </p:cBhvr>
                                    </p:cmd>
                                  </p:childTnLst>
                                </p:cTn>
                              </p:par>
                              <p:par>
                                <p:cTn id="64" presetID="10" presetClass="entr" presetSubtype="0" fill="hold" grpId="0" nodeType="withEffect">
                                  <p:stCondLst>
                                    <p:cond delay="55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2" presetClass="entr" presetSubtype="1" fill="hold" nodeType="withEffect">
                                  <p:stCondLst>
                                    <p:cond delay="550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250" fill="hold"/>
                                        <p:tgtEl>
                                          <p:spTgt spid="15"/>
                                        </p:tgtEl>
                                        <p:attrNameLst>
                                          <p:attrName>ppt_x</p:attrName>
                                        </p:attrNameLst>
                                      </p:cBhvr>
                                      <p:tavLst>
                                        <p:tav tm="0">
                                          <p:val>
                                            <p:strVal val="#ppt_x"/>
                                          </p:val>
                                        </p:tav>
                                        <p:tav tm="100000">
                                          <p:val>
                                            <p:strVal val="#ppt_x"/>
                                          </p:val>
                                        </p:tav>
                                      </p:tavLst>
                                    </p:anim>
                                    <p:anim calcmode="lin" valueType="num">
                                      <p:cBhvr additive="base">
                                        <p:cTn id="70" dur="250" fill="hold"/>
                                        <p:tgtEl>
                                          <p:spTgt spid="15"/>
                                        </p:tgtEl>
                                        <p:attrNameLst>
                                          <p:attrName>ppt_y</p:attrName>
                                        </p:attrNameLst>
                                      </p:cBhvr>
                                      <p:tavLst>
                                        <p:tav tm="0">
                                          <p:val>
                                            <p:strVal val="0-#ppt_h/2"/>
                                          </p:val>
                                        </p:tav>
                                        <p:tav tm="100000">
                                          <p:val>
                                            <p:strVal val="#ppt_y"/>
                                          </p:val>
                                        </p:tav>
                                      </p:tavLst>
                                    </p:anim>
                                  </p:childTnLst>
                                </p:cTn>
                              </p:par>
                              <p:par>
                                <p:cTn id="71" presetID="2" presetClass="entr" presetSubtype="2" fill="hold" grpId="0" nodeType="withEffect">
                                  <p:stCondLst>
                                    <p:cond delay="550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250" fill="hold"/>
                                        <p:tgtEl>
                                          <p:spTgt spid="22"/>
                                        </p:tgtEl>
                                        <p:attrNameLst>
                                          <p:attrName>ppt_x</p:attrName>
                                        </p:attrNameLst>
                                      </p:cBhvr>
                                      <p:tavLst>
                                        <p:tav tm="0">
                                          <p:val>
                                            <p:strVal val="1+#ppt_w/2"/>
                                          </p:val>
                                        </p:tav>
                                        <p:tav tm="100000">
                                          <p:val>
                                            <p:strVal val="#ppt_x"/>
                                          </p:val>
                                        </p:tav>
                                      </p:tavLst>
                                    </p:anim>
                                    <p:anim calcmode="lin" valueType="num">
                                      <p:cBhvr additive="base">
                                        <p:cTn id="74" dur="250" fill="hold"/>
                                        <p:tgtEl>
                                          <p:spTgt spid="22"/>
                                        </p:tgtEl>
                                        <p:attrNameLst>
                                          <p:attrName>ppt_y</p:attrName>
                                        </p:attrNameLst>
                                      </p:cBhvr>
                                      <p:tavLst>
                                        <p:tav tm="0">
                                          <p:val>
                                            <p:strVal val="#ppt_y"/>
                                          </p:val>
                                        </p:tav>
                                        <p:tav tm="100000">
                                          <p:val>
                                            <p:strVal val="#ppt_y"/>
                                          </p:val>
                                        </p:tav>
                                      </p:tavLst>
                                    </p:anim>
                                  </p:childTnLst>
                                </p:cTn>
                              </p:par>
                              <p:par>
                                <p:cTn id="75" presetID="53" presetClass="entr" presetSubtype="16" fill="hold" nodeType="withEffect">
                                  <p:stCondLst>
                                    <p:cond delay="6000"/>
                                  </p:stCondLst>
                                  <p:childTnLst>
                                    <p:set>
                                      <p:cBhvr>
                                        <p:cTn id="76" dur="1" fill="hold">
                                          <p:stCondLst>
                                            <p:cond delay="0"/>
                                          </p:stCondLst>
                                        </p:cTn>
                                        <p:tgtEl>
                                          <p:spTgt spid="9"/>
                                        </p:tgtEl>
                                        <p:attrNameLst>
                                          <p:attrName>style.visibility</p:attrName>
                                        </p:attrNameLst>
                                      </p:cBhvr>
                                      <p:to>
                                        <p:strVal val="visible"/>
                                      </p:to>
                                    </p:set>
                                    <p:anim calcmode="lin" valueType="num">
                                      <p:cBhvr>
                                        <p:cTn id="77" dur="250" fill="hold"/>
                                        <p:tgtEl>
                                          <p:spTgt spid="9"/>
                                        </p:tgtEl>
                                        <p:attrNameLst>
                                          <p:attrName>ppt_w</p:attrName>
                                        </p:attrNameLst>
                                      </p:cBhvr>
                                      <p:tavLst>
                                        <p:tav tm="0">
                                          <p:val>
                                            <p:fltVal val="0"/>
                                          </p:val>
                                        </p:tav>
                                        <p:tav tm="100000">
                                          <p:val>
                                            <p:strVal val="#ppt_w"/>
                                          </p:val>
                                        </p:tav>
                                      </p:tavLst>
                                    </p:anim>
                                    <p:anim calcmode="lin" valueType="num">
                                      <p:cBhvr>
                                        <p:cTn id="78" dur="250" fill="hold"/>
                                        <p:tgtEl>
                                          <p:spTgt spid="9"/>
                                        </p:tgtEl>
                                        <p:attrNameLst>
                                          <p:attrName>ppt_h</p:attrName>
                                        </p:attrNameLst>
                                      </p:cBhvr>
                                      <p:tavLst>
                                        <p:tav tm="0">
                                          <p:val>
                                            <p:fltVal val="0"/>
                                          </p:val>
                                        </p:tav>
                                        <p:tav tm="100000">
                                          <p:val>
                                            <p:strVal val="#ppt_h"/>
                                          </p:val>
                                        </p:tav>
                                      </p:tavLst>
                                    </p:anim>
                                    <p:animEffect transition="in" filter="fade">
                                      <p:cBhvr>
                                        <p:cTn id="79" dur="250"/>
                                        <p:tgtEl>
                                          <p:spTgt spid="9"/>
                                        </p:tgtEl>
                                      </p:cBhvr>
                                    </p:animEffect>
                                  </p:childTnLst>
                                </p:cTn>
                              </p:par>
                              <p:par>
                                <p:cTn id="80" presetID="1" presetClass="mediacall" presetSubtype="0" fill="hold" nodeType="withEffect">
                                  <p:stCondLst>
                                    <p:cond delay="6000"/>
                                  </p:stCondLst>
                                  <p:childTnLst>
                                    <p:cmd type="call" cmd="playFrom(0.0)">
                                      <p:cBhvr>
                                        <p:cTn id="81" dur="208" fill="hold"/>
                                        <p:tgtEl>
                                          <p:spTgt spid="34"/>
                                        </p:tgtEl>
                                      </p:cBhvr>
                                    </p:cmd>
                                  </p:childTnLst>
                                </p:cTn>
                              </p:par>
                              <p:par>
                                <p:cTn id="82" presetID="10" presetClass="entr" presetSubtype="0" fill="hold" grpId="0" nodeType="withEffect">
                                  <p:stCondLst>
                                    <p:cond delay="625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par>
                                <p:cTn id="85" presetID="2" presetClass="entr" presetSubtype="4" fill="hold" nodeType="withEffect">
                                  <p:stCondLst>
                                    <p:cond delay="625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250" fill="hold"/>
                                        <p:tgtEl>
                                          <p:spTgt spid="16"/>
                                        </p:tgtEl>
                                        <p:attrNameLst>
                                          <p:attrName>ppt_x</p:attrName>
                                        </p:attrNameLst>
                                      </p:cBhvr>
                                      <p:tavLst>
                                        <p:tav tm="0">
                                          <p:val>
                                            <p:strVal val="#ppt_x"/>
                                          </p:val>
                                        </p:tav>
                                        <p:tav tm="100000">
                                          <p:val>
                                            <p:strVal val="#ppt_x"/>
                                          </p:val>
                                        </p:tav>
                                      </p:tavLst>
                                    </p:anim>
                                    <p:anim calcmode="lin" valueType="num">
                                      <p:cBhvr additive="base">
                                        <p:cTn id="88" dur="250" fill="hold"/>
                                        <p:tgtEl>
                                          <p:spTgt spid="16"/>
                                        </p:tgtEl>
                                        <p:attrNameLst>
                                          <p:attrName>ppt_y</p:attrName>
                                        </p:attrNameLst>
                                      </p:cBhvr>
                                      <p:tavLst>
                                        <p:tav tm="0">
                                          <p:val>
                                            <p:strVal val="1+#ppt_h/2"/>
                                          </p:val>
                                        </p:tav>
                                        <p:tav tm="100000">
                                          <p:val>
                                            <p:strVal val="#ppt_y"/>
                                          </p:val>
                                        </p:tav>
                                      </p:tavLst>
                                    </p:anim>
                                  </p:childTnLst>
                                </p:cTn>
                              </p:par>
                              <p:par>
                                <p:cTn id="89" presetID="2" presetClass="entr" presetSubtype="8" fill="hold" grpId="0" nodeType="withEffect">
                                  <p:stCondLst>
                                    <p:cond delay="625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250" fill="hold"/>
                                        <p:tgtEl>
                                          <p:spTgt spid="23"/>
                                        </p:tgtEl>
                                        <p:attrNameLst>
                                          <p:attrName>ppt_x</p:attrName>
                                        </p:attrNameLst>
                                      </p:cBhvr>
                                      <p:tavLst>
                                        <p:tav tm="0">
                                          <p:val>
                                            <p:strVal val="0-#ppt_w/2"/>
                                          </p:val>
                                        </p:tav>
                                        <p:tav tm="100000">
                                          <p:val>
                                            <p:strVal val="#ppt_x"/>
                                          </p:val>
                                        </p:tav>
                                      </p:tavLst>
                                    </p:anim>
                                    <p:anim calcmode="lin" valueType="num">
                                      <p:cBhvr additive="base">
                                        <p:cTn id="92"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93" fill="hold" display="0">
                  <p:stCondLst>
                    <p:cond delay="indefinite"/>
                  </p:stCondLst>
                  <p:endCondLst>
                    <p:cond evt="onStopAudio" delay="0">
                      <p:tgtEl>
                        <p:sldTgt/>
                      </p:tgtEl>
                    </p:cond>
                  </p:endCondLst>
                </p:cTn>
                <p:tgtEl>
                  <p:spTgt spid="32"/>
                </p:tgtEl>
              </p:cMediaNode>
            </p:audio>
            <p:audio>
              <p:cMediaNode vol="80000">
                <p:cTn id="94" fill="hold" display="0">
                  <p:stCondLst>
                    <p:cond delay="indefinite"/>
                  </p:stCondLst>
                  <p:endCondLst>
                    <p:cond evt="onStopAudio" delay="0">
                      <p:tgtEl>
                        <p:sldTgt/>
                      </p:tgtEl>
                    </p:cond>
                  </p:endCondLst>
                </p:cTn>
                <p:tgtEl>
                  <p:spTgt spid="33"/>
                </p:tgtEl>
              </p:cMediaNode>
            </p:audio>
            <p:audio>
              <p:cMediaNode vol="80000">
                <p:cTn id="95" fill="hold" display="0">
                  <p:stCondLst>
                    <p:cond delay="indefinite"/>
                  </p:stCondLst>
                  <p:endCondLst>
                    <p:cond evt="onStopAudio" delay="0">
                      <p:tgtEl>
                        <p:sldTgt/>
                      </p:tgtEl>
                    </p:cond>
                  </p:endCondLst>
                </p:cTn>
                <p:tgtEl>
                  <p:spTgt spid="34"/>
                </p:tgtEl>
              </p:cMediaNode>
            </p:audio>
            <p:audio>
              <p:cMediaNode vol="80000">
                <p:cTn id="96" fill="hold" display="0">
                  <p:stCondLst>
                    <p:cond delay="indefinite"/>
                  </p:stCondLst>
                  <p:endCondLst>
                    <p:cond evt="onStopAudio" delay="0">
                      <p:tgtEl>
                        <p:sldTgt/>
                      </p:tgtEl>
                    </p:cond>
                  </p:endCondLst>
                </p:cTn>
                <p:tgtEl>
                  <p:spTgt spid="35"/>
                </p:tgtEl>
              </p:cMediaNode>
            </p:audio>
          </p:childTnLst>
        </p:cTn>
      </p:par>
    </p:tnLst>
    <p:bldLst>
      <p:bldP spid="24" grpId="0"/>
      <p:bldP spid="24" grpId="1"/>
      <p:bldP spid="25" grpId="0"/>
      <p:bldP spid="25" grpId="1"/>
      <p:bldP spid="23" grpId="0"/>
      <p:bldP spid="22" grpId="0"/>
      <p:bldP spid="21" grpId="0"/>
      <p:bldP spid="20" grpId="0" animBg="1"/>
      <p:bldP spid="19"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4"/>
          </a:xfrm>
          <a:prstGeom prst="rect">
            <a:avLst/>
          </a:prstGeom>
        </p:spPr>
      </p:pic>
      <p:pic>
        <p:nvPicPr>
          <p:cNvPr id="22"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18227" y="3824954"/>
            <a:ext cx="1828800" cy="1828800"/>
          </a:xfrm>
          <a:prstGeom prst="rect">
            <a:avLst/>
          </a:prstGeom>
        </p:spPr>
      </p:pic>
      <p:pic>
        <p:nvPicPr>
          <p:cNvPr id="23"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76676" y="1900667"/>
            <a:ext cx="2578608" cy="2578608"/>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559118"/>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251475" y="4668668"/>
            <a:ext cx="4268306" cy="4268306"/>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18151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4"/>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4"/>
                </p:tgtEl>
              </p:cMediaNode>
            </p:audio>
          </p:childTnLst>
        </p:cTn>
      </p:par>
    </p:tnLst>
    <p:bldLst>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4"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4"/>
          </a:xfrm>
          <a:prstGeom prst="rect">
            <a:avLst/>
          </a:prstGeom>
        </p:spPr>
      </p:pic>
      <p:pic>
        <p:nvPicPr>
          <p:cNvPr id="22"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18227" y="3824954"/>
            <a:ext cx="1828800" cy="1828800"/>
          </a:xfrm>
          <a:prstGeom prst="rect">
            <a:avLst/>
          </a:prstGeom>
        </p:spPr>
      </p:pic>
      <p:pic>
        <p:nvPicPr>
          <p:cNvPr id="23"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76676" y="1900667"/>
            <a:ext cx="2578608" cy="2578608"/>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559118"/>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240589" y="4559808"/>
            <a:ext cx="4268306" cy="4268306"/>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494013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4"/>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4"/>
                </p:tgtEl>
              </p:cMediaNode>
            </p:audio>
          </p:childTnLst>
        </p:cTn>
      </p:par>
    </p:tnLst>
    <p:bldLst>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114300" y="6525"/>
            <a:ext cx="14401801" cy="8309967"/>
          </a:xfrm>
          <a:prstGeom prst="rect">
            <a:avLst/>
          </a:prstGeom>
        </p:spPr>
        <p:txBody>
          <a:bodyPr wrap="square">
            <a:spAutoFit/>
          </a:bodyPr>
          <a:lstStyle/>
          <a:p>
            <a:pPr algn="ctr"/>
            <a:r>
              <a:rPr lang="en-US" dirty="0" smtClean="0">
                <a:solidFill>
                  <a:srgbClr val="00B0F0"/>
                </a:solidFill>
                <a:latin typeface="Didact Gothic" panose="00000500000000000000" pitchFamily="2" charset="0"/>
              </a:rPr>
              <a:t>Notes for Educators:</a:t>
            </a:r>
          </a:p>
          <a:p>
            <a:r>
              <a:rPr lang="en-US" dirty="0" smtClean="0">
                <a:solidFill>
                  <a:srgbClr val="00B0F0"/>
                </a:solidFill>
                <a:latin typeface="Didact Gothic" panose="00000500000000000000" pitchFamily="2" charset="0"/>
              </a:rPr>
              <a:t>Playing the Game</a:t>
            </a:r>
            <a:r>
              <a:rPr lang="en-US" dirty="0" smtClean="0">
                <a:solidFill>
                  <a:schemeClr val="bg1"/>
                </a:solidFill>
                <a:latin typeface="Didact Gothic" panose="00000500000000000000" pitchFamily="2" charset="0"/>
              </a:rPr>
              <a:t>: 10-20 minutes</a:t>
            </a:r>
          </a:p>
          <a:p>
            <a:pPr>
              <a:spcBef>
                <a:spcPts val="1200"/>
              </a:spcBef>
            </a:pPr>
            <a:r>
              <a:rPr lang="en-US" dirty="0" smtClean="0">
                <a:solidFill>
                  <a:schemeClr val="bg1"/>
                </a:solidFill>
                <a:latin typeface="Didact Gothic" panose="00000500000000000000" pitchFamily="2" charset="0"/>
              </a:rPr>
              <a:t>    This is an individual writing game.  Students try to guess which of three heroes will be ‘summoned’ to stop the villains.  To choose a hero, students will each write / answer one of the text prompts that appears next to a hero (in a notebook, or however you feel is appropriate).  If the hero that comes out of the portal on the following slide is the one they chose, students will get one point.</a:t>
            </a:r>
          </a:p>
          <a:p>
            <a:pPr>
              <a:spcBef>
                <a:spcPts val="1200"/>
              </a:spcBef>
            </a:pPr>
            <a:r>
              <a:rPr lang="en-US" dirty="0">
                <a:solidFill>
                  <a:schemeClr val="bg1"/>
                </a:solidFill>
                <a:latin typeface="Didact Gothic" panose="00000500000000000000" pitchFamily="2" charset="0"/>
              </a:rPr>
              <a:t> </a:t>
            </a:r>
            <a:r>
              <a:rPr lang="en-US" dirty="0" smtClean="0">
                <a:solidFill>
                  <a:schemeClr val="bg1"/>
                </a:solidFill>
                <a:latin typeface="Didact Gothic" panose="00000500000000000000" pitchFamily="2" charset="0"/>
              </a:rPr>
              <a:t>   Running the game is fairly simple: advance through the slides by clicking (anywhere), arrowing forward, or scrolling down with the mouse.  Give the students as much time as you feel appropriate to choose a text prompt and write, then advance to the next slide to let the wizard hero (Arcana) ‘summon’ the hero that will give a point (I’ve pre-randomized the ‘winning’ hero slides, but see the next slide for instructions on changing them).  After that, simply advance forward to the next ‘scene’.  There is also a fun credits scene if you get to the end, but depending on the time available you may not finish all scenes (doing all 12 will take at least 20 minutes- I often scroll through to the final ‘Cthulhu’ scene when I’m running low on time).</a:t>
            </a:r>
          </a:p>
          <a:p>
            <a:pPr>
              <a:spcBef>
                <a:spcPts val="1200"/>
              </a:spcBef>
            </a:pPr>
            <a:r>
              <a:rPr lang="en-US" dirty="0">
                <a:solidFill>
                  <a:schemeClr val="bg1"/>
                </a:solidFill>
                <a:latin typeface="Didact Gothic" panose="00000500000000000000" pitchFamily="2" charset="0"/>
              </a:rPr>
              <a:t> </a:t>
            </a:r>
            <a:r>
              <a:rPr lang="en-US" dirty="0" smtClean="0">
                <a:solidFill>
                  <a:schemeClr val="bg1"/>
                </a:solidFill>
                <a:latin typeface="Didact Gothic" panose="00000500000000000000" pitchFamily="2" charset="0"/>
              </a:rPr>
              <a:t>   I’ve used this with EFL classes (great for vocab or expressions practice), but as with any of my text-prompt games it would work just as well for a ‘question / answer’ set-up*: for math problems or fun science / social studies quiz games you could write the problem / question next to the heroes, then the solution / answer on the slide where the ‘winning’ hero appears. </a:t>
            </a:r>
          </a:p>
          <a:p>
            <a:pPr>
              <a:spcBef>
                <a:spcPts val="1200"/>
              </a:spcBef>
            </a:pPr>
            <a:r>
              <a:rPr lang="en-US" dirty="0" smtClean="0">
                <a:solidFill>
                  <a:schemeClr val="bg1"/>
                </a:solidFill>
                <a:latin typeface="Didact Gothic" panose="00000500000000000000" pitchFamily="2" charset="0"/>
              </a:rPr>
              <a:t>(*I even included an alternate line of text in the tutorial for this- see slide 4’s notes for more info.)</a:t>
            </a:r>
          </a:p>
        </p:txBody>
      </p:sp>
    </p:spTree>
    <p:extLst>
      <p:ext uri="{BB962C8B-B14F-4D97-AF65-F5344CB8AC3E}">
        <p14:creationId xmlns:p14="http://schemas.microsoft.com/office/powerpoint/2010/main" val="3516614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4"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4"/>
          </a:xfrm>
          <a:prstGeom prst="rect">
            <a:avLst/>
          </a:prstGeom>
        </p:spPr>
      </p:pic>
      <p:pic>
        <p:nvPicPr>
          <p:cNvPr id="22"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18227" y="3824954"/>
            <a:ext cx="1828800" cy="1828800"/>
          </a:xfrm>
          <a:prstGeom prst="rect">
            <a:avLst/>
          </a:prstGeom>
        </p:spPr>
      </p:pic>
      <p:pic>
        <p:nvPicPr>
          <p:cNvPr id="23"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76676" y="1900667"/>
            <a:ext cx="2578608" cy="2578608"/>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3101918"/>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559118"/>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251475" y="3863104"/>
            <a:ext cx="4268306" cy="4268306"/>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494013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4"/>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4"/>
                </p:tgtEl>
              </p:cMediaNode>
            </p:audio>
          </p:childTnLst>
        </p:cTn>
      </p:par>
    </p:tnLst>
    <p:bldLst>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08426"/>
            <a:ext cx="18381202" cy="8490424"/>
          </a:xfrm>
          <a:prstGeom prst="rect">
            <a:avLst/>
          </a:prstGeom>
        </p:spPr>
      </p:pic>
      <p:pic>
        <p:nvPicPr>
          <p:cNvPr id="14" name="Villain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05048" y="1956122"/>
            <a:ext cx="7299246" cy="7299246"/>
          </a:xfrm>
          <a:prstGeom prst="rect">
            <a:avLst/>
          </a:prstGeom>
        </p:spPr>
      </p:pic>
      <p:sp>
        <p:nvSpPr>
          <p:cNvPr id="25" name="Text- Villain 1"/>
          <p:cNvSpPr txBox="1"/>
          <p:nvPr/>
        </p:nvSpPr>
        <p:spPr>
          <a:xfrm>
            <a:off x="5048750" y="1930219"/>
            <a:ext cx="4872942"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err="1" smtClean="0">
                <a:solidFill>
                  <a:schemeClr val="accent5"/>
                </a:solidFill>
                <a:effectLst>
                  <a:glow rad="228600">
                    <a:schemeClr val="bg1">
                      <a:alpha val="50000"/>
                    </a:schemeClr>
                  </a:glow>
                </a:effectLst>
                <a:latin typeface="Bangers" panose="00000500000000000000" pitchFamily="2" charset="0"/>
              </a:rPr>
              <a:t>Destructimatron</a:t>
            </a:r>
            <a:endParaRPr lang="en-US" sz="5400" dirty="0">
              <a:solidFill>
                <a:schemeClr val="accent5"/>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F23297">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4">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0070C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F279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13436" y="4903651"/>
            <a:ext cx="4511649" cy="4511649"/>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313436" y="7539849"/>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EA009C"/>
                </a:solidFill>
                <a:effectLst>
                  <a:glow rad="228600">
                    <a:schemeClr val="bg1">
                      <a:alpha val="50000"/>
                    </a:schemeClr>
                  </a:glow>
                </a:effectLst>
                <a:latin typeface="Bangers" panose="00000500000000000000" pitchFamily="2" charset="0"/>
              </a:rPr>
              <a:t>Glow</a:t>
            </a:r>
          </a:p>
        </p:txBody>
      </p:sp>
      <p:pic>
        <p:nvPicPr>
          <p:cNvPr id="15" name="Hero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308943" y="1854772"/>
            <a:ext cx="4572000" cy="4572000"/>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2482677" y="4439201"/>
            <a:ext cx="2253745"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Agent</a:t>
            </a:r>
          </a:p>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Omega</a:t>
            </a:r>
          </a:p>
        </p:txBody>
      </p:sp>
      <p:pic>
        <p:nvPicPr>
          <p:cNvPr id="12" name="Hero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1989" y="-130022"/>
            <a:ext cx="4270794" cy="4270794"/>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24415" y="2108736"/>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EE4400"/>
                </a:solidFill>
                <a:effectLst>
                  <a:glow rad="228600">
                    <a:schemeClr val="bg1">
                      <a:alpha val="50000"/>
                    </a:schemeClr>
                  </a:glow>
                </a:effectLst>
                <a:latin typeface="Bangers" panose="00000500000000000000" pitchFamily="2" charset="0"/>
              </a:rPr>
              <a:t>Hardsuit</a:t>
            </a:r>
            <a:endParaRPr lang="en-US" sz="3200" dirty="0">
              <a:solidFill>
                <a:srgbClr val="EE440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3616446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0 -2.03704E-6 L -0.2449 -0.07639 " pathEditMode="relative" rAng="0" ptsTypes="AA">
                                      <p:cBhvr>
                                        <p:cTn id="21" dur="500" fill="hold"/>
                                        <p:tgtEl>
                                          <p:spTgt spid="14"/>
                                        </p:tgtEl>
                                        <p:attrNameLst>
                                          <p:attrName>ppt_x</p:attrName>
                                          <p:attrName>ppt_y</p:attrName>
                                        </p:attrNameLst>
                                      </p:cBhvr>
                                      <p:rCtr x="-12250" y="-3819"/>
                                    </p:animMotion>
                                  </p:childTnLst>
                                </p:cTn>
                              </p:par>
                              <p:par>
                                <p:cTn id="22" presetID="6" presetClass="emph" presetSubtype="0" fill="hold" nodeType="withEffect">
                                  <p:stCondLst>
                                    <p:cond delay="3500"/>
                                  </p:stCondLst>
                                  <p:childTnLst>
                                    <p:animScale>
                                      <p:cBhvr>
                                        <p:cTn id="23" dur="500" fill="hold"/>
                                        <p:tgtEl>
                                          <p:spTgt spid="14"/>
                                        </p:tgtEl>
                                      </p:cBhvr>
                                      <p:by x="45000" y="45000"/>
                                    </p:animScale>
                                  </p:childTnLst>
                                </p:cTn>
                              </p:par>
                              <p:par>
                                <p:cTn id="24" presetID="53" presetClass="entr" presetSubtype="16" fill="hold" nodeType="withEffect">
                                  <p:stCondLst>
                                    <p:cond delay="450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animEffect transition="in" filter="fade">
                                      <p:cBhvr>
                                        <p:cTn id="28" dur="250"/>
                                        <p:tgtEl>
                                          <p:spTgt spid="3"/>
                                        </p:tgtEl>
                                      </p:cBhvr>
                                    </p:animEffect>
                                  </p:childTnLst>
                                </p:cTn>
                              </p:par>
                              <p:par>
                                <p:cTn id="29" presetID="1" presetClass="mediacall" presetSubtype="0" fill="hold" nodeType="withEffect">
                                  <p:stCondLst>
                                    <p:cond delay="4500"/>
                                  </p:stCondLst>
                                  <p:childTnLst>
                                    <p:cmd type="call" cmd="playFrom(0.0)">
                                      <p:cBhvr>
                                        <p:cTn id="30" dur="208" fill="hold"/>
                                        <p:tgtEl>
                                          <p:spTgt spid="32"/>
                                        </p:tgtEl>
                                      </p:cBhvr>
                                    </p:cmd>
                                  </p:childTnLst>
                                </p:cTn>
                              </p:par>
                              <p:par>
                                <p:cTn id="31" presetID="10" presetClass="entr" presetSubtype="0" fill="hold" grpId="0" nodeType="withEffect">
                                  <p:stCondLst>
                                    <p:cond delay="47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1" fill="hold" nodeType="withEffect">
                                  <p:stCondLst>
                                    <p:cond delay="47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ppt_x"/>
                                          </p:val>
                                        </p:tav>
                                        <p:tav tm="100000">
                                          <p:val>
                                            <p:strVal val="#ppt_x"/>
                                          </p:val>
                                        </p:tav>
                                      </p:tavLst>
                                    </p:anim>
                                    <p:anim calcmode="lin" valueType="num">
                                      <p:cBhvr additive="base">
                                        <p:cTn id="37" dur="250" fill="hold"/>
                                        <p:tgtEl>
                                          <p:spTgt spid="12"/>
                                        </p:tgtEl>
                                        <p:attrNameLst>
                                          <p:attrName>ppt_y</p:attrName>
                                        </p:attrNameLst>
                                      </p:cBhvr>
                                      <p:tavLst>
                                        <p:tav tm="0">
                                          <p:val>
                                            <p:strVal val="0-#ppt_h/2"/>
                                          </p:val>
                                        </p:tav>
                                        <p:tav tm="100000">
                                          <p:val>
                                            <p:strVal val="#ppt_y"/>
                                          </p:val>
                                        </p:tav>
                                      </p:tavLst>
                                    </p:anim>
                                  </p:childTnLst>
                                </p:cTn>
                              </p:par>
                              <p:par>
                                <p:cTn id="38" presetID="2" presetClass="entr" presetSubtype="8" fill="hold" grpId="0" nodeType="withEffect">
                                  <p:stCondLst>
                                    <p:cond delay="47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0-#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525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par>
                                <p:cTn id="47" presetID="1" presetClass="mediacall" presetSubtype="0" fill="hold" nodeType="withEffect">
                                  <p:stCondLst>
                                    <p:cond delay="5250"/>
                                  </p:stCondLst>
                                  <p:childTnLst>
                                    <p:cmd type="call" cmd="playFrom(0.0)">
                                      <p:cBhvr>
                                        <p:cTn id="48" dur="208" fill="hold"/>
                                        <p:tgtEl>
                                          <p:spTgt spid="33"/>
                                        </p:tgtEl>
                                      </p:cBhvr>
                                    </p:cmd>
                                  </p:childTnLst>
                                </p:cTn>
                              </p:par>
                              <p:par>
                                <p:cTn id="49" presetID="10" presetClass="entr" presetSubtype="0" fill="hold" grpId="0" nodeType="withEffect">
                                  <p:stCondLst>
                                    <p:cond delay="5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2" presetClass="entr" presetSubtype="2" fill="hold" nodeType="withEffect">
                                  <p:stCondLst>
                                    <p:cond delay="55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1+#ppt_w/2"/>
                                          </p:val>
                                        </p:tav>
                                        <p:tav tm="100000">
                                          <p:val>
                                            <p:strVal val="#ppt_x"/>
                                          </p:val>
                                        </p:tav>
                                      </p:tavLst>
                                    </p:anim>
                                    <p:anim calcmode="lin" valueType="num">
                                      <p:cBhvr additive="base">
                                        <p:cTn id="55" dur="250" fill="hold"/>
                                        <p:tgtEl>
                                          <p:spTgt spid="1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55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fill="hold"/>
                                        <p:tgtEl>
                                          <p:spTgt spid="22"/>
                                        </p:tgtEl>
                                        <p:attrNameLst>
                                          <p:attrName>ppt_x</p:attrName>
                                        </p:attrNameLst>
                                      </p:cBhvr>
                                      <p:tavLst>
                                        <p:tav tm="0">
                                          <p:val>
                                            <p:strVal val="1+#ppt_w/2"/>
                                          </p:val>
                                        </p:tav>
                                        <p:tav tm="100000">
                                          <p:val>
                                            <p:strVal val="#ppt_x"/>
                                          </p:val>
                                        </p:tav>
                                      </p:tavLst>
                                    </p:anim>
                                    <p:anim calcmode="lin" valueType="num">
                                      <p:cBhvr additive="base">
                                        <p:cTn id="59" dur="250" fill="hold"/>
                                        <p:tgtEl>
                                          <p:spTgt spid="22"/>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6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250" fill="hold"/>
                                        <p:tgtEl>
                                          <p:spTgt spid="9"/>
                                        </p:tgtEl>
                                        <p:attrNameLst>
                                          <p:attrName>ppt_w</p:attrName>
                                        </p:attrNameLst>
                                      </p:cBhvr>
                                      <p:tavLst>
                                        <p:tav tm="0">
                                          <p:val>
                                            <p:fltVal val="0"/>
                                          </p:val>
                                        </p:tav>
                                        <p:tav tm="100000">
                                          <p:val>
                                            <p:strVal val="#ppt_w"/>
                                          </p:val>
                                        </p:tav>
                                      </p:tavLst>
                                    </p:anim>
                                    <p:anim calcmode="lin" valueType="num">
                                      <p:cBhvr>
                                        <p:cTn id="63" dur="250" fill="hold"/>
                                        <p:tgtEl>
                                          <p:spTgt spid="9"/>
                                        </p:tgtEl>
                                        <p:attrNameLst>
                                          <p:attrName>ppt_h</p:attrName>
                                        </p:attrNameLst>
                                      </p:cBhvr>
                                      <p:tavLst>
                                        <p:tav tm="0">
                                          <p:val>
                                            <p:fltVal val="0"/>
                                          </p:val>
                                        </p:tav>
                                        <p:tav tm="100000">
                                          <p:val>
                                            <p:strVal val="#ppt_h"/>
                                          </p:val>
                                        </p:tav>
                                      </p:tavLst>
                                    </p:anim>
                                    <p:animEffect transition="in" filter="fade">
                                      <p:cBhvr>
                                        <p:cTn id="64" dur="250"/>
                                        <p:tgtEl>
                                          <p:spTgt spid="9"/>
                                        </p:tgtEl>
                                      </p:cBhvr>
                                    </p:animEffect>
                                  </p:childTnLst>
                                </p:cTn>
                              </p:par>
                              <p:par>
                                <p:cTn id="65" presetID="1" presetClass="mediacall" presetSubtype="0" fill="hold" nodeType="withEffect">
                                  <p:stCondLst>
                                    <p:cond delay="6000"/>
                                  </p:stCondLst>
                                  <p:childTnLst>
                                    <p:cmd type="call" cmd="playFrom(0.0)">
                                      <p:cBhvr>
                                        <p:cTn id="66" dur="208" fill="hold"/>
                                        <p:tgtEl>
                                          <p:spTgt spid="34"/>
                                        </p:tgtEl>
                                      </p:cBhvr>
                                    </p:cmd>
                                  </p:childTnLst>
                                </p:cTn>
                              </p:par>
                              <p:par>
                                <p:cTn id="67" presetID="10" presetClass="entr" presetSubtype="0" fill="hold" grpId="0" nodeType="withEffect">
                                  <p:stCondLst>
                                    <p:cond delay="62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2" presetClass="entr" presetSubtype="8" fill="hold" nodeType="withEffect">
                                  <p:stCondLst>
                                    <p:cond delay="62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0-#ppt_w/2"/>
                                          </p:val>
                                        </p:tav>
                                        <p:tav tm="100000">
                                          <p:val>
                                            <p:strVal val="#ppt_x"/>
                                          </p:val>
                                        </p:tav>
                                      </p:tavLst>
                                    </p:anim>
                                    <p:anim calcmode="lin" valueType="num">
                                      <p:cBhvr additive="base">
                                        <p:cTn id="73" dur="250" fill="hold"/>
                                        <p:tgtEl>
                                          <p:spTgt spid="16"/>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25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0-#ppt_w/2"/>
                                          </p:val>
                                        </p:tav>
                                        <p:tav tm="100000">
                                          <p:val>
                                            <p:strVal val="#ppt_x"/>
                                          </p:val>
                                        </p:tav>
                                      </p:tavLst>
                                    </p:anim>
                                    <p:anim calcmode="lin" valueType="num">
                                      <p:cBhvr additive="base">
                                        <p:cTn id="77"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32"/>
                </p:tgtEl>
              </p:cMediaNode>
            </p:audio>
            <p:audio>
              <p:cMediaNode vol="80000">
                <p:cTn id="79" fill="hold" display="0">
                  <p:stCondLst>
                    <p:cond delay="indefinite"/>
                  </p:stCondLst>
                  <p:endCondLst>
                    <p:cond evt="onStopAudio" delay="0">
                      <p:tgtEl>
                        <p:sldTgt/>
                      </p:tgtEl>
                    </p:cond>
                  </p:endCondLst>
                </p:cTn>
                <p:tgtEl>
                  <p:spTgt spid="33"/>
                </p:tgtEl>
              </p:cMediaNode>
            </p:audio>
            <p:audio>
              <p:cMediaNode vol="80000">
                <p:cTn id="80" fill="hold" display="0">
                  <p:stCondLst>
                    <p:cond delay="indefinite"/>
                  </p:stCondLst>
                  <p:endCondLst>
                    <p:cond evt="onStopAudio" delay="0">
                      <p:tgtEl>
                        <p:sldTgt/>
                      </p:tgtEl>
                    </p:cond>
                  </p:endCondLst>
                </p:cTn>
                <p:tgtEl>
                  <p:spTgt spid="34"/>
                </p:tgtEl>
              </p:cMediaNode>
            </p:audio>
            <p:audio>
              <p:cMediaNode vol="80000">
                <p:cTn id="81" fill="hold" display="0">
                  <p:stCondLst>
                    <p:cond delay="indefinite"/>
                  </p:stCondLst>
                  <p:endCondLst>
                    <p:cond evt="onStopAudio" delay="0">
                      <p:tgtEl>
                        <p:sldTgt/>
                      </p:tgtEl>
                    </p:cond>
                  </p:endCondLst>
                </p:cTn>
                <p:tgtEl>
                  <p:spTgt spid="35"/>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23879" y="3336098"/>
            <a:ext cx="3282696" cy="328269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5008692" y="4361882"/>
            <a:ext cx="4613017" cy="4613017"/>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541371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23879" y="3336098"/>
            <a:ext cx="3282696" cy="328269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777748" y="4232004"/>
            <a:ext cx="4919410" cy="4919410"/>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68629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23879" y="3336098"/>
            <a:ext cx="3282696" cy="328269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4997805" y="4340864"/>
            <a:ext cx="4732010" cy="4732010"/>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68629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08426"/>
            <a:ext cx="18381202" cy="8490425"/>
          </a:xfrm>
          <a:prstGeom prst="rect">
            <a:avLst/>
          </a:prstGeom>
        </p:spPr>
      </p:pic>
      <p:pic>
        <p:nvPicPr>
          <p:cNvPr id="14" name="Villain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998991">
            <a:off x="4778020" y="2531812"/>
            <a:ext cx="5074360" cy="5074360"/>
          </a:xfrm>
          <a:prstGeom prst="rect">
            <a:avLst/>
          </a:prstGeom>
        </p:spPr>
      </p:pic>
      <p:sp>
        <p:nvSpPr>
          <p:cNvPr id="25" name="Text- Villain 1"/>
          <p:cNvSpPr txBox="1"/>
          <p:nvPr/>
        </p:nvSpPr>
        <p:spPr>
          <a:xfrm>
            <a:off x="6009497" y="1981597"/>
            <a:ext cx="2287307"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smtClean="0">
                <a:solidFill>
                  <a:srgbClr val="C00000"/>
                </a:solidFill>
                <a:effectLst>
                  <a:glow rad="228600">
                    <a:schemeClr val="bg1">
                      <a:alpha val="50000"/>
                    </a:schemeClr>
                  </a:glow>
                </a:effectLst>
                <a:latin typeface="Bangers" panose="00000500000000000000" pitchFamily="2" charset="0"/>
              </a:rPr>
              <a:t>Ultra X</a:t>
            </a:r>
            <a:endParaRPr lang="en-US" sz="5400" dirty="0">
              <a:solidFill>
                <a:srgbClr val="C0000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chemeClr val="accent1">
                <a:lumMod val="50000"/>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4">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0062AC">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C000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72904" y="4641823"/>
            <a:ext cx="4811269" cy="4811269"/>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522514" y="7544196"/>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B0F0"/>
                </a:solidFill>
                <a:effectLst>
                  <a:glow rad="228600">
                    <a:schemeClr val="bg1">
                      <a:alpha val="50000"/>
                    </a:schemeClr>
                  </a:glow>
                </a:effectLst>
                <a:latin typeface="Bangers" panose="00000500000000000000" pitchFamily="2" charset="0"/>
              </a:rPr>
              <a:t>M-Power</a:t>
            </a:r>
            <a:endParaRPr lang="en-US" sz="3200" dirty="0">
              <a:solidFill>
                <a:srgbClr val="00B0F0"/>
              </a:solidFill>
              <a:effectLst>
                <a:glow rad="228600">
                  <a:schemeClr val="bg1">
                    <a:alpha val="50000"/>
                  </a:schemeClr>
                </a:glow>
              </a:effectLst>
              <a:latin typeface="Bangers" panose="00000500000000000000" pitchFamily="2" charset="0"/>
            </a:endParaRPr>
          </a:p>
        </p:txBody>
      </p:sp>
      <p:pic>
        <p:nvPicPr>
          <p:cNvPr id="15" name="Hero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914928" y="1820096"/>
            <a:ext cx="3513612" cy="3513612"/>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908569" y="4441746"/>
            <a:ext cx="2253745"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FF0000"/>
                </a:solidFill>
                <a:effectLst>
                  <a:glow rad="228600">
                    <a:schemeClr val="bg1">
                      <a:alpha val="50000"/>
                    </a:schemeClr>
                  </a:glow>
                </a:effectLst>
                <a:latin typeface="Bangers" panose="00000500000000000000" pitchFamily="2" charset="0"/>
              </a:rPr>
              <a:t>Jenny</a:t>
            </a:r>
          </a:p>
          <a:p>
            <a:pPr algn="ctr">
              <a:lnSpc>
                <a:spcPts val="3000"/>
              </a:lnSpc>
            </a:pPr>
            <a:r>
              <a:rPr lang="en-US" sz="3200" dirty="0" smtClean="0">
                <a:solidFill>
                  <a:srgbClr val="FF0000"/>
                </a:solidFill>
                <a:effectLst>
                  <a:glow rad="228600">
                    <a:schemeClr val="bg1">
                      <a:alpha val="50000"/>
                    </a:schemeClr>
                  </a:glow>
                </a:effectLst>
                <a:latin typeface="Bangers" panose="00000500000000000000" pitchFamily="2" charset="0"/>
              </a:rPr>
              <a:t>Ultra</a:t>
            </a:r>
            <a:endParaRPr lang="en-US" sz="3200" dirty="0">
              <a:solidFill>
                <a:srgbClr val="FF0000"/>
              </a:solidFill>
              <a:effectLst>
                <a:glow rad="228600">
                  <a:schemeClr val="bg1">
                    <a:alpha val="50000"/>
                  </a:schemeClr>
                </a:glow>
              </a:effectLst>
              <a:latin typeface="Bangers" panose="00000500000000000000" pitchFamily="2" charset="0"/>
            </a:endParaRPr>
          </a:p>
        </p:txBody>
      </p:sp>
      <p:pic>
        <p:nvPicPr>
          <p:cNvPr id="12" name="Hero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33703" y="-1088069"/>
            <a:ext cx="3784968" cy="3784968"/>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316089" y="1724016"/>
            <a:ext cx="2068286"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Jason</a:t>
            </a:r>
          </a:p>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Ultra</a:t>
            </a:r>
            <a:endParaRPr lang="en-US" sz="3200" dirty="0">
              <a:solidFill>
                <a:srgbClr val="0083E6"/>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7410603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0 -3.64198E-6 L 0.18663 -0.07503 " pathEditMode="relative" rAng="0" ptsTypes="AA">
                                      <p:cBhvr>
                                        <p:cTn id="21" dur="500" fill="hold"/>
                                        <p:tgtEl>
                                          <p:spTgt spid="14"/>
                                        </p:tgtEl>
                                        <p:attrNameLst>
                                          <p:attrName>ppt_x</p:attrName>
                                          <p:attrName>ppt_y</p:attrName>
                                        </p:attrNameLst>
                                      </p:cBhvr>
                                      <p:rCtr x="9332" y="-3762"/>
                                    </p:animMotion>
                                  </p:childTnLst>
                                </p:cTn>
                              </p:par>
                              <p:par>
                                <p:cTn id="22" presetID="6" presetClass="emph" presetSubtype="0" fill="hold" nodeType="withEffect">
                                  <p:stCondLst>
                                    <p:cond delay="3500"/>
                                  </p:stCondLst>
                                  <p:childTnLst>
                                    <p:animScale>
                                      <p:cBhvr>
                                        <p:cTn id="23" dur="500" fill="hold"/>
                                        <p:tgtEl>
                                          <p:spTgt spid="14"/>
                                        </p:tgtEl>
                                      </p:cBhvr>
                                      <p:by x="40000" y="40000"/>
                                    </p:animScale>
                                  </p:childTnLst>
                                </p:cTn>
                              </p:par>
                              <p:par>
                                <p:cTn id="24" presetID="8" presetClass="emph" presetSubtype="0" fill="hold" nodeType="withEffect">
                                  <p:stCondLst>
                                    <p:cond delay="3500"/>
                                  </p:stCondLst>
                                  <p:childTnLst>
                                    <p:animRot by="-2700000">
                                      <p:cBhvr>
                                        <p:cTn id="25" dur="500" fill="hold"/>
                                        <p:tgtEl>
                                          <p:spTgt spid="14"/>
                                        </p:tgtEl>
                                        <p:attrNameLst>
                                          <p:attrName>r</p:attrName>
                                        </p:attrNameLst>
                                      </p:cBhvr>
                                    </p:animRot>
                                  </p:childTnLst>
                                </p:cTn>
                              </p:par>
                              <p:par>
                                <p:cTn id="26" presetID="53" presetClass="entr" presetSubtype="16" fill="hold" nodeType="withEffect">
                                  <p:stCondLst>
                                    <p:cond delay="4500"/>
                                  </p:stCondLst>
                                  <p:childTnLst>
                                    <p:set>
                                      <p:cBhvr>
                                        <p:cTn id="27" dur="1" fill="hold">
                                          <p:stCondLst>
                                            <p:cond delay="0"/>
                                          </p:stCondLst>
                                        </p:cTn>
                                        <p:tgtEl>
                                          <p:spTgt spid="3"/>
                                        </p:tgtEl>
                                        <p:attrNameLst>
                                          <p:attrName>style.visibility</p:attrName>
                                        </p:attrNameLst>
                                      </p:cBhvr>
                                      <p:to>
                                        <p:strVal val="visible"/>
                                      </p:to>
                                    </p:set>
                                    <p:anim calcmode="lin" valueType="num">
                                      <p:cBhvr>
                                        <p:cTn id="28" dur="250" fill="hold"/>
                                        <p:tgtEl>
                                          <p:spTgt spid="3"/>
                                        </p:tgtEl>
                                        <p:attrNameLst>
                                          <p:attrName>ppt_w</p:attrName>
                                        </p:attrNameLst>
                                      </p:cBhvr>
                                      <p:tavLst>
                                        <p:tav tm="0">
                                          <p:val>
                                            <p:fltVal val="0"/>
                                          </p:val>
                                        </p:tav>
                                        <p:tav tm="100000">
                                          <p:val>
                                            <p:strVal val="#ppt_w"/>
                                          </p:val>
                                        </p:tav>
                                      </p:tavLst>
                                    </p:anim>
                                    <p:anim calcmode="lin" valueType="num">
                                      <p:cBhvr>
                                        <p:cTn id="29" dur="250" fill="hold"/>
                                        <p:tgtEl>
                                          <p:spTgt spid="3"/>
                                        </p:tgtEl>
                                        <p:attrNameLst>
                                          <p:attrName>ppt_h</p:attrName>
                                        </p:attrNameLst>
                                      </p:cBhvr>
                                      <p:tavLst>
                                        <p:tav tm="0">
                                          <p:val>
                                            <p:fltVal val="0"/>
                                          </p:val>
                                        </p:tav>
                                        <p:tav tm="100000">
                                          <p:val>
                                            <p:strVal val="#ppt_h"/>
                                          </p:val>
                                        </p:tav>
                                      </p:tavLst>
                                    </p:anim>
                                    <p:animEffect transition="in" filter="fade">
                                      <p:cBhvr>
                                        <p:cTn id="30" dur="250"/>
                                        <p:tgtEl>
                                          <p:spTgt spid="3"/>
                                        </p:tgtEl>
                                      </p:cBhvr>
                                    </p:animEffect>
                                  </p:childTnLst>
                                </p:cTn>
                              </p:par>
                              <p:par>
                                <p:cTn id="31" presetID="1" presetClass="mediacall" presetSubtype="0" fill="hold" nodeType="withEffect">
                                  <p:stCondLst>
                                    <p:cond delay="4500"/>
                                  </p:stCondLst>
                                  <p:childTnLst>
                                    <p:cmd type="call" cmd="playFrom(0.0)">
                                      <p:cBhvr>
                                        <p:cTn id="32" dur="208" fill="hold"/>
                                        <p:tgtEl>
                                          <p:spTgt spid="32"/>
                                        </p:tgtEl>
                                      </p:cBhvr>
                                    </p:cmd>
                                  </p:childTnLst>
                                </p:cTn>
                              </p:par>
                              <p:par>
                                <p:cTn id="33" presetID="10" presetClass="entr" presetSubtype="0" fill="hold" grpId="0" nodeType="withEffect">
                                  <p:stCondLst>
                                    <p:cond delay="47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2" presetClass="entr" presetSubtype="1" fill="hold" nodeType="withEffect">
                                  <p:stCondLst>
                                    <p:cond delay="475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250" fill="hold"/>
                                        <p:tgtEl>
                                          <p:spTgt spid="12"/>
                                        </p:tgtEl>
                                        <p:attrNameLst>
                                          <p:attrName>ppt_x</p:attrName>
                                        </p:attrNameLst>
                                      </p:cBhvr>
                                      <p:tavLst>
                                        <p:tav tm="0">
                                          <p:val>
                                            <p:strVal val="#ppt_x"/>
                                          </p:val>
                                        </p:tav>
                                        <p:tav tm="100000">
                                          <p:val>
                                            <p:strVal val="#ppt_x"/>
                                          </p:val>
                                        </p:tav>
                                      </p:tavLst>
                                    </p:anim>
                                    <p:anim calcmode="lin" valueType="num">
                                      <p:cBhvr additive="base">
                                        <p:cTn id="39" dur="250" fill="hold"/>
                                        <p:tgtEl>
                                          <p:spTgt spid="12"/>
                                        </p:tgtEl>
                                        <p:attrNameLst>
                                          <p:attrName>ppt_y</p:attrName>
                                        </p:attrNameLst>
                                      </p:cBhvr>
                                      <p:tavLst>
                                        <p:tav tm="0">
                                          <p:val>
                                            <p:strVal val="0-#ppt_h/2"/>
                                          </p:val>
                                        </p:tav>
                                        <p:tav tm="100000">
                                          <p:val>
                                            <p:strVal val="#ppt_y"/>
                                          </p:val>
                                        </p:tav>
                                      </p:tavLst>
                                    </p:anim>
                                  </p:childTnLst>
                                </p:cTn>
                              </p:par>
                              <p:par>
                                <p:cTn id="40" presetID="2" presetClass="entr" presetSubtype="8" fill="hold" grpId="0" nodeType="withEffect">
                                  <p:stCondLst>
                                    <p:cond delay="475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250" fill="hold"/>
                                        <p:tgtEl>
                                          <p:spTgt spid="21"/>
                                        </p:tgtEl>
                                        <p:attrNameLst>
                                          <p:attrName>ppt_x</p:attrName>
                                        </p:attrNameLst>
                                      </p:cBhvr>
                                      <p:tavLst>
                                        <p:tav tm="0">
                                          <p:val>
                                            <p:strVal val="0-#ppt_w/2"/>
                                          </p:val>
                                        </p:tav>
                                        <p:tav tm="100000">
                                          <p:val>
                                            <p:strVal val="#ppt_x"/>
                                          </p:val>
                                        </p:tav>
                                      </p:tavLst>
                                    </p:anim>
                                    <p:anim calcmode="lin" valueType="num">
                                      <p:cBhvr additive="base">
                                        <p:cTn id="43" dur="250" fill="hold"/>
                                        <p:tgtEl>
                                          <p:spTgt spid="21"/>
                                        </p:tgtEl>
                                        <p:attrNameLst>
                                          <p:attrName>ppt_y</p:attrName>
                                        </p:attrNameLst>
                                      </p:cBhvr>
                                      <p:tavLst>
                                        <p:tav tm="0">
                                          <p:val>
                                            <p:strVal val="#ppt_y"/>
                                          </p:val>
                                        </p:tav>
                                        <p:tav tm="100000">
                                          <p:val>
                                            <p:strVal val="#ppt_y"/>
                                          </p:val>
                                        </p:tav>
                                      </p:tavLst>
                                    </p:anim>
                                  </p:childTnLst>
                                </p:cTn>
                              </p:par>
                              <p:par>
                                <p:cTn id="44" presetID="53" presetClass="entr" presetSubtype="16" fill="hold" nodeType="withEffect">
                                  <p:stCondLst>
                                    <p:cond delay="5250"/>
                                  </p:stCondLst>
                                  <p:childTnLst>
                                    <p:set>
                                      <p:cBhvr>
                                        <p:cTn id="45" dur="1" fill="hold">
                                          <p:stCondLst>
                                            <p:cond delay="0"/>
                                          </p:stCondLst>
                                        </p:cTn>
                                        <p:tgtEl>
                                          <p:spTgt spid="6"/>
                                        </p:tgtEl>
                                        <p:attrNameLst>
                                          <p:attrName>style.visibility</p:attrName>
                                        </p:attrNameLst>
                                      </p:cBhvr>
                                      <p:to>
                                        <p:strVal val="visible"/>
                                      </p:to>
                                    </p:set>
                                    <p:anim calcmode="lin" valueType="num">
                                      <p:cBhvr>
                                        <p:cTn id="46" dur="250" fill="hold"/>
                                        <p:tgtEl>
                                          <p:spTgt spid="6"/>
                                        </p:tgtEl>
                                        <p:attrNameLst>
                                          <p:attrName>ppt_w</p:attrName>
                                        </p:attrNameLst>
                                      </p:cBhvr>
                                      <p:tavLst>
                                        <p:tav tm="0">
                                          <p:val>
                                            <p:fltVal val="0"/>
                                          </p:val>
                                        </p:tav>
                                        <p:tav tm="100000">
                                          <p:val>
                                            <p:strVal val="#ppt_w"/>
                                          </p:val>
                                        </p:tav>
                                      </p:tavLst>
                                    </p:anim>
                                    <p:anim calcmode="lin" valueType="num">
                                      <p:cBhvr>
                                        <p:cTn id="47" dur="250" fill="hold"/>
                                        <p:tgtEl>
                                          <p:spTgt spid="6"/>
                                        </p:tgtEl>
                                        <p:attrNameLst>
                                          <p:attrName>ppt_h</p:attrName>
                                        </p:attrNameLst>
                                      </p:cBhvr>
                                      <p:tavLst>
                                        <p:tav tm="0">
                                          <p:val>
                                            <p:fltVal val="0"/>
                                          </p:val>
                                        </p:tav>
                                        <p:tav tm="100000">
                                          <p:val>
                                            <p:strVal val="#ppt_h"/>
                                          </p:val>
                                        </p:tav>
                                      </p:tavLst>
                                    </p:anim>
                                    <p:animEffect transition="in" filter="fade">
                                      <p:cBhvr>
                                        <p:cTn id="48" dur="250"/>
                                        <p:tgtEl>
                                          <p:spTgt spid="6"/>
                                        </p:tgtEl>
                                      </p:cBhvr>
                                    </p:animEffect>
                                  </p:childTnLst>
                                </p:cTn>
                              </p:par>
                              <p:par>
                                <p:cTn id="49" presetID="1" presetClass="mediacall" presetSubtype="0" fill="hold" nodeType="withEffect">
                                  <p:stCondLst>
                                    <p:cond delay="5250"/>
                                  </p:stCondLst>
                                  <p:childTnLst>
                                    <p:cmd type="call" cmd="playFrom(0.0)">
                                      <p:cBhvr>
                                        <p:cTn id="50" dur="208" fill="hold"/>
                                        <p:tgtEl>
                                          <p:spTgt spid="33"/>
                                        </p:tgtEl>
                                      </p:cBhvr>
                                    </p:cmd>
                                  </p:childTnLst>
                                </p:cTn>
                              </p:par>
                              <p:par>
                                <p:cTn id="51" presetID="10" presetClass="entr" presetSubtype="0" fill="hold" grpId="0" nodeType="withEffect">
                                  <p:stCondLst>
                                    <p:cond delay="55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2" presetClass="entr" presetSubtype="1" fill="hold" nodeType="withEffect">
                                  <p:stCondLst>
                                    <p:cond delay="550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ppt_x"/>
                                          </p:val>
                                        </p:tav>
                                        <p:tav tm="100000">
                                          <p:val>
                                            <p:strVal val="#ppt_x"/>
                                          </p:val>
                                        </p:tav>
                                      </p:tavLst>
                                    </p:anim>
                                    <p:anim calcmode="lin" valueType="num">
                                      <p:cBhvr additive="base">
                                        <p:cTn id="57" dur="250" fill="hold"/>
                                        <p:tgtEl>
                                          <p:spTgt spid="15"/>
                                        </p:tgtEl>
                                        <p:attrNameLst>
                                          <p:attrName>ppt_y</p:attrName>
                                        </p:attrNameLst>
                                      </p:cBhvr>
                                      <p:tavLst>
                                        <p:tav tm="0">
                                          <p:val>
                                            <p:strVal val="0-#ppt_h/2"/>
                                          </p:val>
                                        </p:tav>
                                        <p:tav tm="100000">
                                          <p:val>
                                            <p:strVal val="#ppt_y"/>
                                          </p:val>
                                        </p:tav>
                                      </p:tavLst>
                                    </p:anim>
                                  </p:childTnLst>
                                </p:cTn>
                              </p:par>
                              <p:par>
                                <p:cTn id="58" presetID="2" presetClass="entr" presetSubtype="2" fill="hold" grpId="0" nodeType="withEffect">
                                  <p:stCondLst>
                                    <p:cond delay="550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250" fill="hold"/>
                                        <p:tgtEl>
                                          <p:spTgt spid="22"/>
                                        </p:tgtEl>
                                        <p:attrNameLst>
                                          <p:attrName>ppt_x</p:attrName>
                                        </p:attrNameLst>
                                      </p:cBhvr>
                                      <p:tavLst>
                                        <p:tav tm="0">
                                          <p:val>
                                            <p:strVal val="1+#ppt_w/2"/>
                                          </p:val>
                                        </p:tav>
                                        <p:tav tm="100000">
                                          <p:val>
                                            <p:strVal val="#ppt_x"/>
                                          </p:val>
                                        </p:tav>
                                      </p:tavLst>
                                    </p:anim>
                                    <p:anim calcmode="lin" valueType="num">
                                      <p:cBhvr additive="base">
                                        <p:cTn id="61" dur="250" fill="hold"/>
                                        <p:tgtEl>
                                          <p:spTgt spid="22"/>
                                        </p:tgtEl>
                                        <p:attrNameLst>
                                          <p:attrName>ppt_y</p:attrName>
                                        </p:attrNameLst>
                                      </p:cBhvr>
                                      <p:tavLst>
                                        <p:tav tm="0">
                                          <p:val>
                                            <p:strVal val="#ppt_y"/>
                                          </p:val>
                                        </p:tav>
                                        <p:tav tm="100000">
                                          <p:val>
                                            <p:strVal val="#ppt_y"/>
                                          </p:val>
                                        </p:tav>
                                      </p:tavLst>
                                    </p:anim>
                                  </p:childTnLst>
                                </p:cTn>
                              </p:par>
                              <p:par>
                                <p:cTn id="62" presetID="53" presetClass="entr" presetSubtype="16" fill="hold" nodeType="withEffect">
                                  <p:stCondLst>
                                    <p:cond delay="6000"/>
                                  </p:stCondLst>
                                  <p:childTnLst>
                                    <p:set>
                                      <p:cBhvr>
                                        <p:cTn id="63" dur="1" fill="hold">
                                          <p:stCondLst>
                                            <p:cond delay="0"/>
                                          </p:stCondLst>
                                        </p:cTn>
                                        <p:tgtEl>
                                          <p:spTgt spid="9"/>
                                        </p:tgtEl>
                                        <p:attrNameLst>
                                          <p:attrName>style.visibility</p:attrName>
                                        </p:attrNameLst>
                                      </p:cBhvr>
                                      <p:to>
                                        <p:strVal val="visible"/>
                                      </p:to>
                                    </p:set>
                                    <p:anim calcmode="lin" valueType="num">
                                      <p:cBhvr>
                                        <p:cTn id="64" dur="250" fill="hold"/>
                                        <p:tgtEl>
                                          <p:spTgt spid="9"/>
                                        </p:tgtEl>
                                        <p:attrNameLst>
                                          <p:attrName>ppt_w</p:attrName>
                                        </p:attrNameLst>
                                      </p:cBhvr>
                                      <p:tavLst>
                                        <p:tav tm="0">
                                          <p:val>
                                            <p:fltVal val="0"/>
                                          </p:val>
                                        </p:tav>
                                        <p:tav tm="100000">
                                          <p:val>
                                            <p:strVal val="#ppt_w"/>
                                          </p:val>
                                        </p:tav>
                                      </p:tavLst>
                                    </p:anim>
                                    <p:anim calcmode="lin" valueType="num">
                                      <p:cBhvr>
                                        <p:cTn id="65" dur="250" fill="hold"/>
                                        <p:tgtEl>
                                          <p:spTgt spid="9"/>
                                        </p:tgtEl>
                                        <p:attrNameLst>
                                          <p:attrName>ppt_h</p:attrName>
                                        </p:attrNameLst>
                                      </p:cBhvr>
                                      <p:tavLst>
                                        <p:tav tm="0">
                                          <p:val>
                                            <p:fltVal val="0"/>
                                          </p:val>
                                        </p:tav>
                                        <p:tav tm="100000">
                                          <p:val>
                                            <p:strVal val="#ppt_h"/>
                                          </p:val>
                                        </p:tav>
                                      </p:tavLst>
                                    </p:anim>
                                    <p:animEffect transition="in" filter="fade">
                                      <p:cBhvr>
                                        <p:cTn id="66" dur="250"/>
                                        <p:tgtEl>
                                          <p:spTgt spid="9"/>
                                        </p:tgtEl>
                                      </p:cBhvr>
                                    </p:animEffect>
                                  </p:childTnLst>
                                </p:cTn>
                              </p:par>
                              <p:par>
                                <p:cTn id="67" presetID="1" presetClass="mediacall" presetSubtype="0" fill="hold" nodeType="withEffect">
                                  <p:stCondLst>
                                    <p:cond delay="6000"/>
                                  </p:stCondLst>
                                  <p:childTnLst>
                                    <p:cmd type="call" cmd="playFrom(0.0)">
                                      <p:cBhvr>
                                        <p:cTn id="68" dur="208" fill="hold"/>
                                        <p:tgtEl>
                                          <p:spTgt spid="34"/>
                                        </p:tgtEl>
                                      </p:cBhvr>
                                    </p:cmd>
                                  </p:childTnLst>
                                </p:cTn>
                              </p:par>
                              <p:par>
                                <p:cTn id="69" presetID="10" presetClass="entr" presetSubtype="0" fill="hold" grpId="0" nodeType="withEffect">
                                  <p:stCondLst>
                                    <p:cond delay="625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2" presetClass="entr" presetSubtype="4" fill="hold" nodeType="withEffect">
                                  <p:stCondLst>
                                    <p:cond delay="625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250" fill="hold"/>
                                        <p:tgtEl>
                                          <p:spTgt spid="16"/>
                                        </p:tgtEl>
                                        <p:attrNameLst>
                                          <p:attrName>ppt_x</p:attrName>
                                        </p:attrNameLst>
                                      </p:cBhvr>
                                      <p:tavLst>
                                        <p:tav tm="0">
                                          <p:val>
                                            <p:strVal val="#ppt_x"/>
                                          </p:val>
                                        </p:tav>
                                        <p:tav tm="100000">
                                          <p:val>
                                            <p:strVal val="#ppt_x"/>
                                          </p:val>
                                        </p:tav>
                                      </p:tavLst>
                                    </p:anim>
                                    <p:anim calcmode="lin" valueType="num">
                                      <p:cBhvr additive="base">
                                        <p:cTn id="75" dur="250" fill="hold"/>
                                        <p:tgtEl>
                                          <p:spTgt spid="16"/>
                                        </p:tgtEl>
                                        <p:attrNameLst>
                                          <p:attrName>ppt_y</p:attrName>
                                        </p:attrNameLst>
                                      </p:cBhvr>
                                      <p:tavLst>
                                        <p:tav tm="0">
                                          <p:val>
                                            <p:strVal val="1+#ppt_h/2"/>
                                          </p:val>
                                        </p:tav>
                                        <p:tav tm="100000">
                                          <p:val>
                                            <p:strVal val="#ppt_y"/>
                                          </p:val>
                                        </p:tav>
                                      </p:tavLst>
                                    </p:anim>
                                  </p:childTnLst>
                                </p:cTn>
                              </p:par>
                              <p:par>
                                <p:cTn id="76" presetID="2" presetClass="entr" presetSubtype="8" fill="hold" grpId="0" nodeType="withEffect">
                                  <p:stCondLst>
                                    <p:cond delay="625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250" fill="hold"/>
                                        <p:tgtEl>
                                          <p:spTgt spid="23"/>
                                        </p:tgtEl>
                                        <p:attrNameLst>
                                          <p:attrName>ppt_x</p:attrName>
                                        </p:attrNameLst>
                                      </p:cBhvr>
                                      <p:tavLst>
                                        <p:tav tm="0">
                                          <p:val>
                                            <p:strVal val="0-#ppt_w/2"/>
                                          </p:val>
                                        </p:tav>
                                        <p:tav tm="100000">
                                          <p:val>
                                            <p:strVal val="#ppt_x"/>
                                          </p:val>
                                        </p:tav>
                                      </p:tavLst>
                                    </p:anim>
                                    <p:anim calcmode="lin" valueType="num">
                                      <p:cBhvr additive="base">
                                        <p:cTn id="79"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80" fill="hold" display="0">
                  <p:stCondLst>
                    <p:cond delay="indefinite"/>
                  </p:stCondLst>
                  <p:endCondLst>
                    <p:cond evt="onStopAudio" delay="0">
                      <p:tgtEl>
                        <p:sldTgt/>
                      </p:tgtEl>
                    </p:cond>
                  </p:endCondLst>
                </p:cTn>
                <p:tgtEl>
                  <p:spTgt spid="32"/>
                </p:tgtEl>
              </p:cMediaNode>
            </p:audio>
            <p:audio>
              <p:cMediaNode vol="80000">
                <p:cTn id="81" fill="hold" display="0">
                  <p:stCondLst>
                    <p:cond delay="indefinite"/>
                  </p:stCondLst>
                  <p:endCondLst>
                    <p:cond evt="onStopAudio" delay="0">
                      <p:tgtEl>
                        <p:sldTgt/>
                      </p:tgtEl>
                    </p:cond>
                  </p:endCondLst>
                </p:cTn>
                <p:tgtEl>
                  <p:spTgt spid="33"/>
                </p:tgtEl>
              </p:cMediaNode>
            </p:audio>
            <p:audio>
              <p:cMediaNode vol="80000">
                <p:cTn id="82" fill="hold" display="0">
                  <p:stCondLst>
                    <p:cond delay="indefinite"/>
                  </p:stCondLst>
                  <p:endCondLst>
                    <p:cond evt="onStopAudio" delay="0">
                      <p:tgtEl>
                        <p:sldTgt/>
                      </p:tgtEl>
                    </p:cond>
                  </p:endCondLst>
                </p:cTn>
                <p:tgtEl>
                  <p:spTgt spid="34"/>
                </p:tgtEl>
              </p:cMediaNode>
            </p:audio>
            <p:audio>
              <p:cMediaNode vol="80000">
                <p:cTn id="83" fill="hold" display="0">
                  <p:stCondLst>
                    <p:cond delay="indefinite"/>
                  </p:stCondLst>
                  <p:endCondLst>
                    <p:cond evt="onStopAudio" delay="0">
                      <p:tgtEl>
                        <p:sldTgt/>
                      </p:tgtEl>
                    </p:cond>
                  </p:endCondLst>
                </p:cTn>
                <p:tgtEl>
                  <p:spTgt spid="35"/>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5"/>
          </a:xfrm>
          <a:prstGeom prst="rect">
            <a:avLst/>
          </a:prstGeom>
        </p:spPr>
      </p:pic>
      <p:pic>
        <p:nvPicPr>
          <p:cNvPr id="5"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80000">
            <a:off x="9028799" y="3438361"/>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135593" y="3909413"/>
            <a:ext cx="4772941" cy="4772941"/>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91610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5"/>
          </a:xfrm>
          <a:prstGeom prst="rect">
            <a:avLst/>
          </a:prstGeom>
        </p:spPr>
      </p:pic>
      <p:pic>
        <p:nvPicPr>
          <p:cNvPr id="5"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80000">
            <a:off x="9028799" y="3438361"/>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362966" y="4136786"/>
            <a:ext cx="4545568" cy="4545568"/>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128099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5"/>
          </a:xfrm>
          <a:prstGeom prst="rect">
            <a:avLst/>
          </a:prstGeom>
        </p:spPr>
      </p:pic>
      <p:pic>
        <p:nvPicPr>
          <p:cNvPr id="5"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80000">
            <a:off x="9028799" y="3438361"/>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00172" y="3292368"/>
            <a:ext cx="5140530" cy="5140530"/>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128099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08426"/>
            <a:ext cx="18381202" cy="8490425"/>
          </a:xfrm>
          <a:prstGeom prst="rect">
            <a:avLst/>
          </a:prstGeom>
        </p:spPr>
      </p:pic>
      <p:pic>
        <p:nvPicPr>
          <p:cNvPr id="13" name="Villain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13031" y="4243473"/>
            <a:ext cx="4681728" cy="4681728"/>
          </a:xfrm>
          <a:prstGeom prst="rect">
            <a:avLst/>
          </a:prstGeom>
        </p:spPr>
      </p:pic>
      <p:sp>
        <p:nvSpPr>
          <p:cNvPr id="24" name="Text- Villain 2"/>
          <p:cNvSpPr txBox="1"/>
          <p:nvPr/>
        </p:nvSpPr>
        <p:spPr>
          <a:xfrm>
            <a:off x="9131234" y="2933824"/>
            <a:ext cx="2287307" cy="1374735"/>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5000"/>
              </a:lnSpc>
            </a:pPr>
            <a:r>
              <a:rPr lang="en-US" sz="5400" dirty="0" smtClean="0">
                <a:solidFill>
                  <a:srgbClr val="0070C0"/>
                </a:solidFill>
                <a:effectLst>
                  <a:glow rad="228600">
                    <a:schemeClr val="bg1">
                      <a:alpha val="50000"/>
                    </a:schemeClr>
                  </a:glow>
                </a:effectLst>
                <a:latin typeface="Bangers" panose="00000500000000000000" pitchFamily="2" charset="0"/>
              </a:rPr>
              <a:t>Major</a:t>
            </a:r>
          </a:p>
          <a:p>
            <a:pPr algn="ctr">
              <a:lnSpc>
                <a:spcPts val="5000"/>
              </a:lnSpc>
            </a:pPr>
            <a:r>
              <a:rPr lang="en-US" sz="5400" dirty="0" smtClean="0">
                <a:solidFill>
                  <a:srgbClr val="0070C0"/>
                </a:solidFill>
                <a:effectLst>
                  <a:glow rad="228600">
                    <a:schemeClr val="bg1">
                      <a:alpha val="50000"/>
                    </a:schemeClr>
                  </a:glow>
                </a:effectLst>
                <a:latin typeface="Bangers" panose="00000500000000000000" pitchFamily="2" charset="0"/>
              </a:rPr>
              <a:t>Fortune</a:t>
            </a:r>
            <a:endParaRPr lang="en-US" sz="5400" dirty="0">
              <a:solidFill>
                <a:srgbClr val="0070C0"/>
              </a:solidFill>
              <a:effectLst>
                <a:glow rad="228600">
                  <a:schemeClr val="bg1">
                    <a:alpha val="50000"/>
                  </a:schemeClr>
                </a:glow>
              </a:effectLst>
              <a:latin typeface="Bangers" panose="00000500000000000000" pitchFamily="2" charset="0"/>
            </a:endParaRPr>
          </a:p>
        </p:txBody>
      </p:sp>
      <p:pic>
        <p:nvPicPr>
          <p:cNvPr id="14" name="Villain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2051943" y="4178096"/>
            <a:ext cx="5020056" cy="5020056"/>
          </a:xfrm>
          <a:prstGeom prst="rect">
            <a:avLst/>
          </a:prstGeom>
        </p:spPr>
      </p:pic>
      <p:sp>
        <p:nvSpPr>
          <p:cNvPr id="25" name="Text- Villain 1"/>
          <p:cNvSpPr txBox="1"/>
          <p:nvPr/>
        </p:nvSpPr>
        <p:spPr>
          <a:xfrm>
            <a:off x="3262305" y="3035249"/>
            <a:ext cx="2287307" cy="1374735"/>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5000"/>
              </a:lnSpc>
            </a:pPr>
            <a:r>
              <a:rPr lang="en-US" sz="5400" dirty="0" smtClean="0">
                <a:solidFill>
                  <a:srgbClr val="FFC000"/>
                </a:solidFill>
                <a:effectLst>
                  <a:glow rad="228600">
                    <a:schemeClr val="bg1">
                      <a:alpha val="50000"/>
                    </a:schemeClr>
                  </a:glow>
                </a:effectLst>
                <a:latin typeface="Bangers" panose="00000500000000000000" pitchFamily="2" charset="0"/>
              </a:rPr>
              <a:t>Captain</a:t>
            </a:r>
          </a:p>
          <a:p>
            <a:pPr algn="ctr">
              <a:lnSpc>
                <a:spcPts val="5000"/>
              </a:lnSpc>
            </a:pPr>
            <a:r>
              <a:rPr lang="en-US" sz="5400" dirty="0" smtClean="0">
                <a:solidFill>
                  <a:srgbClr val="FFC000"/>
                </a:solidFill>
                <a:effectLst>
                  <a:glow rad="228600">
                    <a:schemeClr val="bg1">
                      <a:alpha val="50000"/>
                    </a:schemeClr>
                  </a:glow>
                </a:effectLst>
                <a:latin typeface="Bangers" panose="00000500000000000000" pitchFamily="2" charset="0"/>
              </a:rPr>
              <a:t>Danger</a:t>
            </a:r>
            <a:endParaRPr lang="en-US" sz="5400" dirty="0">
              <a:solidFill>
                <a:srgbClr val="FFC00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0062AC">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5">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009A72">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chemeClr val="bg1">
                <a:lumMod val="75000"/>
                <a:alpha val="74902"/>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977998" y="4421486"/>
            <a:ext cx="5257800" cy="5257800"/>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509635" y="7544196"/>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00B0F0"/>
                </a:solidFill>
                <a:effectLst>
                  <a:glow rad="228600">
                    <a:schemeClr val="bg1">
                      <a:alpha val="50000"/>
                    </a:schemeClr>
                  </a:glow>
                </a:effectLst>
                <a:latin typeface="Bangers" panose="00000500000000000000" pitchFamily="2" charset="0"/>
              </a:rPr>
              <a:t>Orisha</a:t>
            </a:r>
            <a:endParaRPr lang="en-US" sz="3200" dirty="0">
              <a:solidFill>
                <a:srgbClr val="00B0F0"/>
              </a:solidFill>
              <a:effectLst>
                <a:glow rad="228600">
                  <a:schemeClr val="bg1">
                    <a:alpha val="50000"/>
                  </a:schemeClr>
                </a:glow>
              </a:effectLst>
              <a:latin typeface="Bangers" panose="00000500000000000000" pitchFamily="2" charset="0"/>
            </a:endParaRPr>
          </a:p>
        </p:txBody>
      </p:sp>
      <p:pic>
        <p:nvPicPr>
          <p:cNvPr id="15" name="Hero 2"/>
          <p:cNvPicPr>
            <a:picLocks noChangeAspect="1"/>
          </p:cNvPicPr>
          <p:nvPr/>
        </p:nvPicPr>
        <p:blipFill>
          <a:blip r:embed="rId17" cstate="print">
            <a:extLst>
              <a:ext uri="{BEBA8EAE-BF5A-486C-A8C5-ECC9F3942E4B}">
                <a14:imgProps xmlns:a14="http://schemas.microsoft.com/office/drawing/2010/main">
                  <a14:imgLayer r:embed="rId18">
                    <a14:imgEffect>
                      <a14:brightnessContrast bright="-4000" contrast="10000"/>
                    </a14:imgEffect>
                  </a14:imgLayer>
                </a14:imgProps>
              </a:ext>
              <a:ext uri="{28A0092B-C50C-407E-A947-70E740481C1C}">
                <a14:useLocalDpi xmlns:a14="http://schemas.microsoft.com/office/drawing/2010/main" val="0"/>
              </a:ext>
            </a:extLst>
          </a:blip>
          <a:stretch>
            <a:fillRect/>
          </a:stretch>
        </p:blipFill>
        <p:spPr>
          <a:xfrm>
            <a:off x="10116275" y="1918782"/>
            <a:ext cx="4885480" cy="4885480"/>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452910" y="4944705"/>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DA8A14"/>
                </a:solidFill>
                <a:effectLst>
                  <a:glow rad="228600">
                    <a:schemeClr val="bg1">
                      <a:alpha val="50000"/>
                    </a:schemeClr>
                  </a:glow>
                </a:effectLst>
                <a:latin typeface="Bangers" panose="00000500000000000000" pitchFamily="2" charset="0"/>
              </a:rPr>
              <a:t>Oakenroot</a:t>
            </a:r>
            <a:endParaRPr lang="en-US" sz="3200" dirty="0">
              <a:solidFill>
                <a:srgbClr val="DA8A14"/>
              </a:solidFill>
              <a:effectLst>
                <a:glow rad="228600">
                  <a:schemeClr val="bg1">
                    <a:alpha val="50000"/>
                  </a:schemeClr>
                </a:glow>
              </a:effectLst>
              <a:latin typeface="Bangers" panose="00000500000000000000" pitchFamily="2" charset="0"/>
            </a:endParaRPr>
          </a:p>
        </p:txBody>
      </p:sp>
      <p:pic>
        <p:nvPicPr>
          <p:cNvPr id="12" name="Hero 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flipH="1">
            <a:off x="-688566" y="-334852"/>
            <a:ext cx="4820687" cy="4820687"/>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22745" y="2108736"/>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FFC000"/>
                </a:solidFill>
                <a:effectLst>
                  <a:glow rad="228600">
                    <a:schemeClr val="bg1">
                      <a:alpha val="50000"/>
                    </a:schemeClr>
                  </a:glow>
                </a:effectLst>
                <a:latin typeface="Bangers" panose="00000500000000000000" pitchFamily="2" charset="0"/>
              </a:rPr>
              <a:t>Espada</a:t>
            </a:r>
            <a:endParaRPr lang="en-US" sz="3200" dirty="0">
              <a:solidFill>
                <a:srgbClr val="FFC00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1595241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1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10" presetClass="exit" presetSubtype="0" fill="hold" grpId="0" nodeType="withEffect">
                                  <p:stCondLst>
                                    <p:cond delay="350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10" presetClass="exit" presetSubtype="0" fill="hold" grpId="0" nodeType="withEffect">
                                  <p:stCondLst>
                                    <p:cond delay="350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42" presetClass="path" presetSubtype="0" fill="hold" nodeType="withEffect">
                                  <p:stCondLst>
                                    <p:cond delay="3500"/>
                                  </p:stCondLst>
                                  <p:childTnLst>
                                    <p:animMotion origin="layout" path="M 1.04167E-6 -2.90123E-6 L -0.00065 -0.26543 " pathEditMode="relative" rAng="0" ptsTypes="AA">
                                      <p:cBhvr>
                                        <p:cTn id="32" dur="500" fill="hold"/>
                                        <p:tgtEl>
                                          <p:spTgt spid="14"/>
                                        </p:tgtEl>
                                        <p:attrNameLst>
                                          <p:attrName>ppt_x</p:attrName>
                                          <p:attrName>ppt_y</p:attrName>
                                        </p:attrNameLst>
                                      </p:cBhvr>
                                      <p:rCtr x="-33" y="-13272"/>
                                    </p:animMotion>
                                  </p:childTnLst>
                                </p:cTn>
                              </p:par>
                              <p:par>
                                <p:cTn id="33" presetID="6" presetClass="emph" presetSubtype="0" fill="hold" nodeType="withEffect">
                                  <p:stCondLst>
                                    <p:cond delay="3500"/>
                                  </p:stCondLst>
                                  <p:childTnLst>
                                    <p:animScale>
                                      <p:cBhvr>
                                        <p:cTn id="34" dur="500" fill="hold"/>
                                        <p:tgtEl>
                                          <p:spTgt spid="14"/>
                                        </p:tgtEl>
                                      </p:cBhvr>
                                      <p:by x="30000" y="30000"/>
                                    </p:animScale>
                                  </p:childTnLst>
                                </p:cTn>
                              </p:par>
                              <p:par>
                                <p:cTn id="35" presetID="35" presetClass="path" presetSubtype="0" fill="hold" nodeType="withEffect">
                                  <p:stCondLst>
                                    <p:cond delay="3500"/>
                                  </p:stCondLst>
                                  <p:childTnLst>
                                    <p:animMotion origin="layout" path="M 3.64583E-6 -1.41975E-6 L -0.06956 -1.41975E-6 " pathEditMode="relative" rAng="0" ptsTypes="AA">
                                      <p:cBhvr>
                                        <p:cTn id="36" dur="500" fill="hold"/>
                                        <p:tgtEl>
                                          <p:spTgt spid="13"/>
                                        </p:tgtEl>
                                        <p:attrNameLst>
                                          <p:attrName>ppt_x</p:attrName>
                                          <p:attrName>ppt_y</p:attrName>
                                        </p:attrNameLst>
                                      </p:cBhvr>
                                      <p:rCtr x="-3483" y="0"/>
                                    </p:animMotion>
                                  </p:childTnLst>
                                </p:cTn>
                              </p:par>
                              <p:par>
                                <p:cTn id="37" presetID="6" presetClass="emph" presetSubtype="0" fill="hold" nodeType="withEffect">
                                  <p:stCondLst>
                                    <p:cond delay="3500"/>
                                  </p:stCondLst>
                                  <p:childTnLst>
                                    <p:animScale>
                                      <p:cBhvr>
                                        <p:cTn id="38" dur="500" fill="hold"/>
                                        <p:tgtEl>
                                          <p:spTgt spid="13"/>
                                        </p:tgtEl>
                                      </p:cBhvr>
                                      <p:by x="35000" y="35000"/>
                                    </p:animScale>
                                  </p:childTnLst>
                                </p:cTn>
                              </p:par>
                              <p:par>
                                <p:cTn id="39" presetID="53" presetClass="entr" presetSubtype="16" fill="hold" nodeType="withEffect">
                                  <p:stCondLst>
                                    <p:cond delay="4500"/>
                                  </p:stCondLst>
                                  <p:childTnLst>
                                    <p:set>
                                      <p:cBhvr>
                                        <p:cTn id="40" dur="1" fill="hold">
                                          <p:stCondLst>
                                            <p:cond delay="0"/>
                                          </p:stCondLst>
                                        </p:cTn>
                                        <p:tgtEl>
                                          <p:spTgt spid="3"/>
                                        </p:tgtEl>
                                        <p:attrNameLst>
                                          <p:attrName>style.visibility</p:attrName>
                                        </p:attrNameLst>
                                      </p:cBhvr>
                                      <p:to>
                                        <p:strVal val="visible"/>
                                      </p:to>
                                    </p:set>
                                    <p:anim calcmode="lin" valueType="num">
                                      <p:cBhvr>
                                        <p:cTn id="41" dur="250" fill="hold"/>
                                        <p:tgtEl>
                                          <p:spTgt spid="3"/>
                                        </p:tgtEl>
                                        <p:attrNameLst>
                                          <p:attrName>ppt_w</p:attrName>
                                        </p:attrNameLst>
                                      </p:cBhvr>
                                      <p:tavLst>
                                        <p:tav tm="0">
                                          <p:val>
                                            <p:fltVal val="0"/>
                                          </p:val>
                                        </p:tav>
                                        <p:tav tm="100000">
                                          <p:val>
                                            <p:strVal val="#ppt_w"/>
                                          </p:val>
                                        </p:tav>
                                      </p:tavLst>
                                    </p:anim>
                                    <p:anim calcmode="lin" valueType="num">
                                      <p:cBhvr>
                                        <p:cTn id="42" dur="250" fill="hold"/>
                                        <p:tgtEl>
                                          <p:spTgt spid="3"/>
                                        </p:tgtEl>
                                        <p:attrNameLst>
                                          <p:attrName>ppt_h</p:attrName>
                                        </p:attrNameLst>
                                      </p:cBhvr>
                                      <p:tavLst>
                                        <p:tav tm="0">
                                          <p:val>
                                            <p:fltVal val="0"/>
                                          </p:val>
                                        </p:tav>
                                        <p:tav tm="100000">
                                          <p:val>
                                            <p:strVal val="#ppt_h"/>
                                          </p:val>
                                        </p:tav>
                                      </p:tavLst>
                                    </p:anim>
                                    <p:animEffect transition="in" filter="fade">
                                      <p:cBhvr>
                                        <p:cTn id="43" dur="250"/>
                                        <p:tgtEl>
                                          <p:spTgt spid="3"/>
                                        </p:tgtEl>
                                      </p:cBhvr>
                                    </p:animEffect>
                                  </p:childTnLst>
                                </p:cTn>
                              </p:par>
                              <p:par>
                                <p:cTn id="44" presetID="1" presetClass="mediacall" presetSubtype="0" fill="hold" nodeType="withEffect">
                                  <p:stCondLst>
                                    <p:cond delay="4500"/>
                                  </p:stCondLst>
                                  <p:childTnLst>
                                    <p:cmd type="call" cmd="playFrom(0.0)">
                                      <p:cBhvr>
                                        <p:cTn id="45" dur="208" fill="hold"/>
                                        <p:tgtEl>
                                          <p:spTgt spid="32"/>
                                        </p:tgtEl>
                                      </p:cBhvr>
                                    </p:cmd>
                                  </p:childTnLst>
                                </p:cTn>
                              </p:par>
                              <p:par>
                                <p:cTn id="46" presetID="10" presetClass="entr" presetSubtype="0" fill="hold" grpId="0" nodeType="withEffect">
                                  <p:stCondLst>
                                    <p:cond delay="4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2" presetClass="entr" presetSubtype="8" fill="hold" nodeType="withEffect">
                                  <p:stCondLst>
                                    <p:cond delay="475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250" fill="hold"/>
                                        <p:tgtEl>
                                          <p:spTgt spid="12"/>
                                        </p:tgtEl>
                                        <p:attrNameLst>
                                          <p:attrName>ppt_x</p:attrName>
                                        </p:attrNameLst>
                                      </p:cBhvr>
                                      <p:tavLst>
                                        <p:tav tm="0">
                                          <p:val>
                                            <p:strVal val="0-#ppt_w/2"/>
                                          </p:val>
                                        </p:tav>
                                        <p:tav tm="100000">
                                          <p:val>
                                            <p:strVal val="#ppt_x"/>
                                          </p:val>
                                        </p:tav>
                                      </p:tavLst>
                                    </p:anim>
                                    <p:anim calcmode="lin" valueType="num">
                                      <p:cBhvr additive="base">
                                        <p:cTn id="52" dur="25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475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250" fill="hold"/>
                                        <p:tgtEl>
                                          <p:spTgt spid="21"/>
                                        </p:tgtEl>
                                        <p:attrNameLst>
                                          <p:attrName>ppt_x</p:attrName>
                                        </p:attrNameLst>
                                      </p:cBhvr>
                                      <p:tavLst>
                                        <p:tav tm="0">
                                          <p:val>
                                            <p:strVal val="0-#ppt_w/2"/>
                                          </p:val>
                                        </p:tav>
                                        <p:tav tm="100000">
                                          <p:val>
                                            <p:strVal val="#ppt_x"/>
                                          </p:val>
                                        </p:tav>
                                      </p:tavLst>
                                    </p:anim>
                                    <p:anim calcmode="lin" valueType="num">
                                      <p:cBhvr additive="base">
                                        <p:cTn id="56" dur="250" fill="hold"/>
                                        <p:tgtEl>
                                          <p:spTgt spid="21"/>
                                        </p:tgtEl>
                                        <p:attrNameLst>
                                          <p:attrName>ppt_y</p:attrName>
                                        </p:attrNameLst>
                                      </p:cBhvr>
                                      <p:tavLst>
                                        <p:tav tm="0">
                                          <p:val>
                                            <p:strVal val="#ppt_y"/>
                                          </p:val>
                                        </p:tav>
                                        <p:tav tm="100000">
                                          <p:val>
                                            <p:strVal val="#ppt_y"/>
                                          </p:val>
                                        </p:tav>
                                      </p:tavLst>
                                    </p:anim>
                                  </p:childTnLst>
                                </p:cTn>
                              </p:par>
                              <p:par>
                                <p:cTn id="57" presetID="53" presetClass="entr" presetSubtype="16" fill="hold" nodeType="withEffect">
                                  <p:stCondLst>
                                    <p:cond delay="5250"/>
                                  </p:stCondLst>
                                  <p:childTnLst>
                                    <p:set>
                                      <p:cBhvr>
                                        <p:cTn id="58" dur="1" fill="hold">
                                          <p:stCondLst>
                                            <p:cond delay="0"/>
                                          </p:stCondLst>
                                        </p:cTn>
                                        <p:tgtEl>
                                          <p:spTgt spid="6"/>
                                        </p:tgtEl>
                                        <p:attrNameLst>
                                          <p:attrName>style.visibility</p:attrName>
                                        </p:attrNameLst>
                                      </p:cBhvr>
                                      <p:to>
                                        <p:strVal val="visible"/>
                                      </p:to>
                                    </p:set>
                                    <p:anim calcmode="lin" valueType="num">
                                      <p:cBhvr>
                                        <p:cTn id="59" dur="250" fill="hold"/>
                                        <p:tgtEl>
                                          <p:spTgt spid="6"/>
                                        </p:tgtEl>
                                        <p:attrNameLst>
                                          <p:attrName>ppt_w</p:attrName>
                                        </p:attrNameLst>
                                      </p:cBhvr>
                                      <p:tavLst>
                                        <p:tav tm="0">
                                          <p:val>
                                            <p:fltVal val="0"/>
                                          </p:val>
                                        </p:tav>
                                        <p:tav tm="100000">
                                          <p:val>
                                            <p:strVal val="#ppt_w"/>
                                          </p:val>
                                        </p:tav>
                                      </p:tavLst>
                                    </p:anim>
                                    <p:anim calcmode="lin" valueType="num">
                                      <p:cBhvr>
                                        <p:cTn id="60" dur="250" fill="hold"/>
                                        <p:tgtEl>
                                          <p:spTgt spid="6"/>
                                        </p:tgtEl>
                                        <p:attrNameLst>
                                          <p:attrName>ppt_h</p:attrName>
                                        </p:attrNameLst>
                                      </p:cBhvr>
                                      <p:tavLst>
                                        <p:tav tm="0">
                                          <p:val>
                                            <p:fltVal val="0"/>
                                          </p:val>
                                        </p:tav>
                                        <p:tav tm="100000">
                                          <p:val>
                                            <p:strVal val="#ppt_h"/>
                                          </p:val>
                                        </p:tav>
                                      </p:tavLst>
                                    </p:anim>
                                    <p:animEffect transition="in" filter="fade">
                                      <p:cBhvr>
                                        <p:cTn id="61" dur="250"/>
                                        <p:tgtEl>
                                          <p:spTgt spid="6"/>
                                        </p:tgtEl>
                                      </p:cBhvr>
                                    </p:animEffect>
                                  </p:childTnLst>
                                </p:cTn>
                              </p:par>
                              <p:par>
                                <p:cTn id="62" presetID="1" presetClass="mediacall" presetSubtype="0" fill="hold" nodeType="withEffect">
                                  <p:stCondLst>
                                    <p:cond delay="5250"/>
                                  </p:stCondLst>
                                  <p:childTnLst>
                                    <p:cmd type="call" cmd="playFrom(0.0)">
                                      <p:cBhvr>
                                        <p:cTn id="63" dur="208" fill="hold"/>
                                        <p:tgtEl>
                                          <p:spTgt spid="33"/>
                                        </p:tgtEl>
                                      </p:cBhvr>
                                    </p:cmd>
                                  </p:childTnLst>
                                </p:cTn>
                              </p:par>
                              <p:par>
                                <p:cTn id="64" presetID="10" presetClass="entr" presetSubtype="0" fill="hold" grpId="0" nodeType="withEffect">
                                  <p:stCondLst>
                                    <p:cond delay="55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2" presetClass="entr" presetSubtype="2" fill="hold" nodeType="withEffect">
                                  <p:stCondLst>
                                    <p:cond delay="550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250" fill="hold"/>
                                        <p:tgtEl>
                                          <p:spTgt spid="15"/>
                                        </p:tgtEl>
                                        <p:attrNameLst>
                                          <p:attrName>ppt_x</p:attrName>
                                        </p:attrNameLst>
                                      </p:cBhvr>
                                      <p:tavLst>
                                        <p:tav tm="0">
                                          <p:val>
                                            <p:strVal val="1+#ppt_w/2"/>
                                          </p:val>
                                        </p:tav>
                                        <p:tav tm="100000">
                                          <p:val>
                                            <p:strVal val="#ppt_x"/>
                                          </p:val>
                                        </p:tav>
                                      </p:tavLst>
                                    </p:anim>
                                    <p:anim calcmode="lin" valueType="num">
                                      <p:cBhvr additive="base">
                                        <p:cTn id="70" dur="2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550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250" fill="hold"/>
                                        <p:tgtEl>
                                          <p:spTgt spid="22"/>
                                        </p:tgtEl>
                                        <p:attrNameLst>
                                          <p:attrName>ppt_x</p:attrName>
                                        </p:attrNameLst>
                                      </p:cBhvr>
                                      <p:tavLst>
                                        <p:tav tm="0">
                                          <p:val>
                                            <p:strVal val="1+#ppt_w/2"/>
                                          </p:val>
                                        </p:tav>
                                        <p:tav tm="100000">
                                          <p:val>
                                            <p:strVal val="#ppt_x"/>
                                          </p:val>
                                        </p:tav>
                                      </p:tavLst>
                                    </p:anim>
                                    <p:anim calcmode="lin" valueType="num">
                                      <p:cBhvr additive="base">
                                        <p:cTn id="74" dur="250" fill="hold"/>
                                        <p:tgtEl>
                                          <p:spTgt spid="22"/>
                                        </p:tgtEl>
                                        <p:attrNameLst>
                                          <p:attrName>ppt_y</p:attrName>
                                        </p:attrNameLst>
                                      </p:cBhvr>
                                      <p:tavLst>
                                        <p:tav tm="0">
                                          <p:val>
                                            <p:strVal val="#ppt_y"/>
                                          </p:val>
                                        </p:tav>
                                        <p:tav tm="100000">
                                          <p:val>
                                            <p:strVal val="#ppt_y"/>
                                          </p:val>
                                        </p:tav>
                                      </p:tavLst>
                                    </p:anim>
                                  </p:childTnLst>
                                </p:cTn>
                              </p:par>
                              <p:par>
                                <p:cTn id="75" presetID="53" presetClass="entr" presetSubtype="16" fill="hold" nodeType="withEffect">
                                  <p:stCondLst>
                                    <p:cond delay="6000"/>
                                  </p:stCondLst>
                                  <p:childTnLst>
                                    <p:set>
                                      <p:cBhvr>
                                        <p:cTn id="76" dur="1" fill="hold">
                                          <p:stCondLst>
                                            <p:cond delay="0"/>
                                          </p:stCondLst>
                                        </p:cTn>
                                        <p:tgtEl>
                                          <p:spTgt spid="9"/>
                                        </p:tgtEl>
                                        <p:attrNameLst>
                                          <p:attrName>style.visibility</p:attrName>
                                        </p:attrNameLst>
                                      </p:cBhvr>
                                      <p:to>
                                        <p:strVal val="visible"/>
                                      </p:to>
                                    </p:set>
                                    <p:anim calcmode="lin" valueType="num">
                                      <p:cBhvr>
                                        <p:cTn id="77" dur="250" fill="hold"/>
                                        <p:tgtEl>
                                          <p:spTgt spid="9"/>
                                        </p:tgtEl>
                                        <p:attrNameLst>
                                          <p:attrName>ppt_w</p:attrName>
                                        </p:attrNameLst>
                                      </p:cBhvr>
                                      <p:tavLst>
                                        <p:tav tm="0">
                                          <p:val>
                                            <p:fltVal val="0"/>
                                          </p:val>
                                        </p:tav>
                                        <p:tav tm="100000">
                                          <p:val>
                                            <p:strVal val="#ppt_w"/>
                                          </p:val>
                                        </p:tav>
                                      </p:tavLst>
                                    </p:anim>
                                    <p:anim calcmode="lin" valueType="num">
                                      <p:cBhvr>
                                        <p:cTn id="78" dur="250" fill="hold"/>
                                        <p:tgtEl>
                                          <p:spTgt spid="9"/>
                                        </p:tgtEl>
                                        <p:attrNameLst>
                                          <p:attrName>ppt_h</p:attrName>
                                        </p:attrNameLst>
                                      </p:cBhvr>
                                      <p:tavLst>
                                        <p:tav tm="0">
                                          <p:val>
                                            <p:fltVal val="0"/>
                                          </p:val>
                                        </p:tav>
                                        <p:tav tm="100000">
                                          <p:val>
                                            <p:strVal val="#ppt_h"/>
                                          </p:val>
                                        </p:tav>
                                      </p:tavLst>
                                    </p:anim>
                                    <p:animEffect transition="in" filter="fade">
                                      <p:cBhvr>
                                        <p:cTn id="79" dur="250"/>
                                        <p:tgtEl>
                                          <p:spTgt spid="9"/>
                                        </p:tgtEl>
                                      </p:cBhvr>
                                    </p:animEffect>
                                  </p:childTnLst>
                                </p:cTn>
                              </p:par>
                              <p:par>
                                <p:cTn id="80" presetID="1" presetClass="mediacall" presetSubtype="0" fill="hold" nodeType="withEffect">
                                  <p:stCondLst>
                                    <p:cond delay="6000"/>
                                  </p:stCondLst>
                                  <p:childTnLst>
                                    <p:cmd type="call" cmd="playFrom(0.0)">
                                      <p:cBhvr>
                                        <p:cTn id="81" dur="208" fill="hold"/>
                                        <p:tgtEl>
                                          <p:spTgt spid="34"/>
                                        </p:tgtEl>
                                      </p:cBhvr>
                                    </p:cmd>
                                  </p:childTnLst>
                                </p:cTn>
                              </p:par>
                              <p:par>
                                <p:cTn id="82" presetID="10" presetClass="entr" presetSubtype="0" fill="hold" grpId="0" nodeType="withEffect">
                                  <p:stCondLst>
                                    <p:cond delay="625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par>
                                <p:cTn id="85" presetID="2" presetClass="entr" presetSubtype="8" fill="hold" nodeType="withEffect">
                                  <p:stCondLst>
                                    <p:cond delay="625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250" fill="hold"/>
                                        <p:tgtEl>
                                          <p:spTgt spid="16"/>
                                        </p:tgtEl>
                                        <p:attrNameLst>
                                          <p:attrName>ppt_x</p:attrName>
                                        </p:attrNameLst>
                                      </p:cBhvr>
                                      <p:tavLst>
                                        <p:tav tm="0">
                                          <p:val>
                                            <p:strVal val="0-#ppt_w/2"/>
                                          </p:val>
                                        </p:tav>
                                        <p:tav tm="100000">
                                          <p:val>
                                            <p:strVal val="#ppt_x"/>
                                          </p:val>
                                        </p:tav>
                                      </p:tavLst>
                                    </p:anim>
                                    <p:anim calcmode="lin" valueType="num">
                                      <p:cBhvr additive="base">
                                        <p:cTn id="88" dur="250" fill="hold"/>
                                        <p:tgtEl>
                                          <p:spTgt spid="16"/>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625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250" fill="hold"/>
                                        <p:tgtEl>
                                          <p:spTgt spid="23"/>
                                        </p:tgtEl>
                                        <p:attrNameLst>
                                          <p:attrName>ppt_x</p:attrName>
                                        </p:attrNameLst>
                                      </p:cBhvr>
                                      <p:tavLst>
                                        <p:tav tm="0">
                                          <p:val>
                                            <p:strVal val="0-#ppt_w/2"/>
                                          </p:val>
                                        </p:tav>
                                        <p:tav tm="100000">
                                          <p:val>
                                            <p:strVal val="#ppt_x"/>
                                          </p:val>
                                        </p:tav>
                                      </p:tavLst>
                                    </p:anim>
                                    <p:anim calcmode="lin" valueType="num">
                                      <p:cBhvr additive="base">
                                        <p:cTn id="92"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93" fill="hold" display="0">
                  <p:stCondLst>
                    <p:cond delay="indefinite"/>
                  </p:stCondLst>
                  <p:endCondLst>
                    <p:cond evt="onStopAudio" delay="0">
                      <p:tgtEl>
                        <p:sldTgt/>
                      </p:tgtEl>
                    </p:cond>
                  </p:endCondLst>
                </p:cTn>
                <p:tgtEl>
                  <p:spTgt spid="32"/>
                </p:tgtEl>
              </p:cMediaNode>
            </p:audio>
            <p:audio>
              <p:cMediaNode vol="80000">
                <p:cTn id="94" fill="hold" display="0">
                  <p:stCondLst>
                    <p:cond delay="indefinite"/>
                  </p:stCondLst>
                  <p:endCondLst>
                    <p:cond evt="onStopAudio" delay="0">
                      <p:tgtEl>
                        <p:sldTgt/>
                      </p:tgtEl>
                    </p:cond>
                  </p:endCondLst>
                </p:cTn>
                <p:tgtEl>
                  <p:spTgt spid="33"/>
                </p:tgtEl>
              </p:cMediaNode>
            </p:audio>
            <p:audio>
              <p:cMediaNode vol="80000">
                <p:cTn id="95" fill="hold" display="0">
                  <p:stCondLst>
                    <p:cond delay="indefinite"/>
                  </p:stCondLst>
                  <p:endCondLst>
                    <p:cond evt="onStopAudio" delay="0">
                      <p:tgtEl>
                        <p:sldTgt/>
                      </p:tgtEl>
                    </p:cond>
                  </p:endCondLst>
                </p:cTn>
                <p:tgtEl>
                  <p:spTgt spid="34"/>
                </p:tgtEl>
              </p:cMediaNode>
            </p:audio>
            <p:audio>
              <p:cMediaNode vol="80000">
                <p:cTn id="96" fill="hold" display="0">
                  <p:stCondLst>
                    <p:cond delay="indefinite"/>
                  </p:stCondLst>
                  <p:endCondLst>
                    <p:cond evt="onStopAudio" delay="0">
                      <p:tgtEl>
                        <p:sldTgt/>
                      </p:tgtEl>
                    </p:cond>
                  </p:endCondLst>
                </p:cTn>
                <p:tgtEl>
                  <p:spTgt spid="35"/>
                </p:tgtEl>
              </p:cMediaNode>
            </p:audio>
          </p:childTnLst>
        </p:cTn>
      </p:par>
    </p:tnLst>
    <p:bldLst>
      <p:bldP spid="24" grpId="0"/>
      <p:bldP spid="24" grpId="1"/>
      <p:bldP spid="25" grpId="0"/>
      <p:bldP spid="25" grpId="1"/>
      <p:bldP spid="23" grpId="0"/>
      <p:bldP spid="22" grpId="0"/>
      <p:bldP spid="21" grpId="0"/>
      <p:bldP spid="20" grpId="0" animBg="1"/>
      <p:bldP spid="19"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114299" y="6525"/>
            <a:ext cx="7560129" cy="3046988"/>
          </a:xfrm>
          <a:prstGeom prst="rect">
            <a:avLst/>
          </a:prstGeom>
        </p:spPr>
        <p:txBody>
          <a:bodyPr wrap="square">
            <a:spAutoFit/>
          </a:bodyPr>
          <a:lstStyle/>
          <a:p>
            <a:pPr>
              <a:spcBef>
                <a:spcPts val="1200"/>
              </a:spcBef>
            </a:pPr>
            <a:r>
              <a:rPr lang="en-US" dirty="0" smtClean="0">
                <a:solidFill>
                  <a:srgbClr val="00B0F0"/>
                </a:solidFill>
                <a:latin typeface="Didact Gothic" panose="00000500000000000000" pitchFamily="2" charset="0"/>
              </a:rPr>
              <a:t>Using this Template:</a:t>
            </a:r>
          </a:p>
          <a:p>
            <a:pPr>
              <a:spcBef>
                <a:spcPts val="1200"/>
              </a:spcBef>
            </a:pPr>
            <a:r>
              <a:rPr lang="en-US" dirty="0" smtClean="0">
                <a:solidFill>
                  <a:schemeClr val="bg1"/>
                </a:solidFill>
                <a:latin typeface="Didact Gothic" panose="00000500000000000000" pitchFamily="2" charset="0"/>
              </a:rPr>
              <a:t>    Write your three text prompts in the spaces provided (replacing ‘Your Text’) on the ‘hero choice’ slides (see right).  [8 or 9 slides are feasible in 12-15 minutes, all 12 in 20 minutes.]  Then write the text you chose for the ‘winning’ hero on the corresponding ‘hero reward’ slide (see right).</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1526" y="1015479"/>
            <a:ext cx="3314896" cy="1864629"/>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39105" y="1015478"/>
            <a:ext cx="3237722" cy="1864629"/>
          </a:xfrm>
          <a:prstGeom prst="rect">
            <a:avLst/>
          </a:prstGeom>
        </p:spPr>
      </p:pic>
      <p:sp>
        <p:nvSpPr>
          <p:cNvPr id="5" name="Rectangle 4"/>
          <p:cNvSpPr/>
          <p:nvPr/>
        </p:nvSpPr>
        <p:spPr>
          <a:xfrm>
            <a:off x="114300" y="3097361"/>
            <a:ext cx="14401801" cy="4801314"/>
          </a:xfrm>
          <a:prstGeom prst="rect">
            <a:avLst/>
          </a:prstGeom>
        </p:spPr>
        <p:txBody>
          <a:bodyPr wrap="square">
            <a:spAutoFit/>
          </a:bodyPr>
          <a:lstStyle/>
          <a:p>
            <a:pPr>
              <a:spcBef>
                <a:spcPts val="1200"/>
              </a:spcBef>
            </a:pPr>
            <a:r>
              <a:rPr lang="en-US" dirty="0" smtClean="0">
                <a:solidFill>
                  <a:schemeClr val="bg1"/>
                </a:solidFill>
                <a:latin typeface="Didact Gothic" panose="00000500000000000000" pitchFamily="2" charset="0"/>
              </a:rPr>
              <a:t>I’ve pre-randomized the ‘winning’ heroes (the slides for which the slide previews on the left aren’t grayed out). When re-using this game with the same class (or if you just want to mix it up), changing which hero gives a point is as simple as making sure that slide is visible and the other two are hidden (by right-clicking in the slide previews to the left / going to the ‘Slide Show’ tab and checking / unchecking ‘Hide Slide’).  When in slide show mode the hidden slides will be skipped and only the one you want will appear and animate.</a:t>
            </a:r>
          </a:p>
          <a:p>
            <a:pPr>
              <a:spcBef>
                <a:spcPts val="1200"/>
              </a:spcBef>
            </a:pPr>
            <a:r>
              <a:rPr lang="en-US" dirty="0" smtClean="0">
                <a:solidFill>
                  <a:schemeClr val="bg1"/>
                </a:solidFill>
                <a:latin typeface="Didact Gothic" panose="00000500000000000000" pitchFamily="2" charset="0"/>
              </a:rPr>
              <a:t>I like to use a 1-3 random number generator (Google search) to try to be unpredictable and fair with my ‘winning’ hero choices, but I also correct instances where one number comes up too often, too rarely, or too many times in a row.</a:t>
            </a:r>
          </a:p>
          <a:p>
            <a:pPr>
              <a:spcBef>
                <a:spcPts val="1200"/>
              </a:spcBef>
            </a:pPr>
            <a:r>
              <a:rPr lang="en-US" dirty="0">
                <a:solidFill>
                  <a:schemeClr val="bg1"/>
                </a:solidFill>
                <a:latin typeface="Didact Gothic" panose="00000500000000000000" pitchFamily="2" charset="0"/>
                <a:cs typeface="Calibri" panose="020F0502020204030204" pitchFamily="34" charset="0"/>
              </a:rPr>
              <a:t>*Note- Editing, deleting, or moving </a:t>
            </a:r>
            <a:r>
              <a:rPr lang="en-US" dirty="0" smtClean="0">
                <a:solidFill>
                  <a:schemeClr val="bg1"/>
                </a:solidFill>
                <a:latin typeface="Didact Gothic" panose="00000500000000000000" pitchFamily="2" charset="0"/>
                <a:cs typeface="Calibri" panose="020F0502020204030204" pitchFamily="34" charset="0"/>
              </a:rPr>
              <a:t>objects can </a:t>
            </a:r>
            <a:r>
              <a:rPr lang="en-US" dirty="0">
                <a:solidFill>
                  <a:schemeClr val="bg1"/>
                </a:solidFill>
                <a:latin typeface="Didact Gothic" panose="00000500000000000000" pitchFamily="2" charset="0"/>
                <a:cs typeface="Calibri" panose="020F0502020204030204" pitchFamily="34" charset="0"/>
              </a:rPr>
              <a:t>break animation sequences.  I recommend storing an unaltered copy of this game template in a separate folder as a back-up.*</a:t>
            </a:r>
            <a:endParaRPr lang="en-US" dirty="0" smtClean="0">
              <a:solidFill>
                <a:schemeClr val="bg1"/>
              </a:solidFill>
              <a:latin typeface="Didact Gothic" panose="00000500000000000000" pitchFamily="2" charset="0"/>
            </a:endParaRPr>
          </a:p>
        </p:txBody>
      </p:sp>
      <p:sp>
        <p:nvSpPr>
          <p:cNvPr id="7" name="Text- Hardsuit"/>
          <p:cNvSpPr txBox="1"/>
          <p:nvPr/>
        </p:nvSpPr>
        <p:spPr>
          <a:xfrm>
            <a:off x="8527156" y="528645"/>
            <a:ext cx="1783636" cy="443711"/>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2400" dirty="0" smtClean="0">
                <a:solidFill>
                  <a:srgbClr val="00B0F0"/>
                </a:solidFill>
                <a:effectLst>
                  <a:glow rad="228600">
                    <a:schemeClr val="bg1">
                      <a:alpha val="50000"/>
                    </a:schemeClr>
                  </a:glow>
                </a:effectLst>
                <a:latin typeface="Bangers" panose="00000500000000000000" pitchFamily="2" charset="0"/>
              </a:rPr>
              <a:t>Hero Choice</a:t>
            </a:r>
            <a:endParaRPr lang="en-US" sz="2400" dirty="0">
              <a:solidFill>
                <a:srgbClr val="00B0F0"/>
              </a:solidFill>
              <a:effectLst>
                <a:glow rad="228600">
                  <a:schemeClr val="bg1">
                    <a:alpha val="50000"/>
                  </a:schemeClr>
                </a:glow>
              </a:effectLst>
              <a:latin typeface="Bangers" panose="00000500000000000000" pitchFamily="2" charset="0"/>
            </a:endParaRPr>
          </a:p>
        </p:txBody>
      </p:sp>
      <p:sp>
        <p:nvSpPr>
          <p:cNvPr id="8" name="Text- Hardsuit"/>
          <p:cNvSpPr txBox="1"/>
          <p:nvPr/>
        </p:nvSpPr>
        <p:spPr>
          <a:xfrm>
            <a:off x="11966148" y="523890"/>
            <a:ext cx="1783636" cy="443711"/>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2400" dirty="0" smtClean="0">
                <a:solidFill>
                  <a:srgbClr val="00B0F0"/>
                </a:solidFill>
                <a:effectLst>
                  <a:glow rad="228600">
                    <a:schemeClr val="bg1">
                      <a:alpha val="50000"/>
                    </a:schemeClr>
                  </a:glow>
                </a:effectLst>
                <a:latin typeface="Bangers" panose="00000500000000000000" pitchFamily="2" charset="0"/>
              </a:rPr>
              <a:t>Hero Reward</a:t>
            </a:r>
            <a:endParaRPr lang="en-US" sz="2400" dirty="0">
              <a:solidFill>
                <a:srgbClr val="00B0F0"/>
              </a:solidFill>
              <a:effectLst>
                <a:glow rad="228600">
                  <a:schemeClr val="bg1">
                    <a:alpha val="50000"/>
                  </a:schemeClr>
                </a:glow>
              </a:effectLst>
              <a:latin typeface="Bangers" panose="00000500000000000000" pitchFamily="2" charset="0"/>
            </a:endParaRPr>
          </a:p>
        </p:txBody>
      </p:sp>
    </p:spTree>
    <p:extLst>
      <p:ext uri="{BB962C8B-B14F-4D97-AF65-F5344CB8AC3E}">
        <p14:creationId xmlns:p14="http://schemas.microsoft.com/office/powerpoint/2010/main" val="1666890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16862" y="5767969"/>
            <a:ext cx="1636776" cy="1636776"/>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3794351" y="3751238"/>
            <a:ext cx="1508760" cy="150876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543866" y="3248910"/>
            <a:ext cx="5450069" cy="5450069"/>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284476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16862" y="5767969"/>
            <a:ext cx="1636776" cy="1636776"/>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3794351" y="3751238"/>
            <a:ext cx="1508760" cy="150876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75134" y="3353530"/>
            <a:ext cx="5280133" cy="5280133"/>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115170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3" y="-108426"/>
            <a:ext cx="18381202"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16862" y="5767969"/>
            <a:ext cx="1636776" cy="1636776"/>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3794351" y="3751238"/>
            <a:ext cx="1508760" cy="150876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424762" y="3179366"/>
            <a:ext cx="5737333" cy="5737333"/>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115170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 y="-108426"/>
            <a:ext cx="18381200" cy="8490425"/>
          </a:xfrm>
          <a:prstGeom prst="rect">
            <a:avLst/>
          </a:prstGeom>
        </p:spPr>
      </p:pic>
      <p:pic>
        <p:nvPicPr>
          <p:cNvPr id="13" name="Villain 2"/>
          <p:cNvPicPr>
            <a:picLocks noChangeAspect="1"/>
          </p:cNvPicPr>
          <p:nvPr/>
        </p:nvPicPr>
        <p:blipFill>
          <a:blip r:embed="rId13">
            <a:extLst>
              <a:ext uri="{BEBA8EAE-BF5A-486C-A8C5-ECC9F3942E4B}">
                <a14:imgProps xmlns:a14="http://schemas.microsoft.com/office/drawing/2010/main">
                  <a14:imgLayer r:embed="rId14">
                    <a14:imgEffect>
                      <a14:brightnessContrast bright="10000" contrast="10000"/>
                    </a14:imgEffect>
                  </a14:imgLayer>
                </a14:imgProps>
              </a:ext>
              <a:ext uri="{28A0092B-C50C-407E-A947-70E740481C1C}">
                <a14:useLocalDpi xmlns:a14="http://schemas.microsoft.com/office/drawing/2010/main" val="0"/>
              </a:ext>
            </a:extLst>
          </a:blip>
          <a:stretch>
            <a:fillRect/>
          </a:stretch>
        </p:blipFill>
        <p:spPr>
          <a:xfrm>
            <a:off x="7913031" y="3433223"/>
            <a:ext cx="4681728" cy="4681728"/>
          </a:xfrm>
          <a:prstGeom prst="rect">
            <a:avLst/>
          </a:prstGeom>
        </p:spPr>
      </p:pic>
      <p:sp>
        <p:nvSpPr>
          <p:cNvPr id="24" name="Text- Villain 2"/>
          <p:cNvSpPr txBox="1"/>
          <p:nvPr/>
        </p:nvSpPr>
        <p:spPr>
          <a:xfrm>
            <a:off x="8459249" y="3685748"/>
            <a:ext cx="3476290" cy="73353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5000"/>
              </a:lnSpc>
            </a:pPr>
            <a:r>
              <a:rPr lang="en-US" sz="5400" dirty="0" err="1" smtClean="0">
                <a:solidFill>
                  <a:srgbClr val="0070C0"/>
                </a:solidFill>
                <a:effectLst>
                  <a:glow rad="228600">
                    <a:schemeClr val="bg1">
                      <a:alpha val="50000"/>
                    </a:schemeClr>
                  </a:glow>
                </a:effectLst>
                <a:latin typeface="Bangers" panose="00000500000000000000" pitchFamily="2" charset="0"/>
              </a:rPr>
              <a:t>Thunderwing</a:t>
            </a:r>
            <a:endParaRPr lang="en-US" sz="5400" dirty="0">
              <a:solidFill>
                <a:srgbClr val="0070C0"/>
              </a:solidFill>
              <a:effectLst>
                <a:glow rad="228600">
                  <a:schemeClr val="bg1">
                    <a:alpha val="50000"/>
                  </a:schemeClr>
                </a:glow>
              </a:effectLst>
              <a:latin typeface="Bangers" panose="00000500000000000000" pitchFamily="2" charset="0"/>
            </a:endParaRPr>
          </a:p>
        </p:txBody>
      </p:sp>
      <p:pic>
        <p:nvPicPr>
          <p:cNvPr id="14" name="Villain 1"/>
          <p:cNvPicPr>
            <a:picLocks noChangeAspect="1"/>
          </p:cNvPicPr>
          <p:nvPr/>
        </p:nvPicPr>
        <p:blipFill>
          <a:blip r:embed="rId15">
            <a:extLst>
              <a:ext uri="{BEBA8EAE-BF5A-486C-A8C5-ECC9F3942E4B}">
                <a14:imgProps xmlns:a14="http://schemas.microsoft.com/office/drawing/2010/main">
                  <a14:imgLayer r:embed="rId16">
                    <a14:imgEffect>
                      <a14:brightnessContrast bright="10000" contrast="10000"/>
                    </a14:imgEffect>
                  </a14:imgLayer>
                </a14:imgProps>
              </a:ext>
              <a:ext uri="{28A0092B-C50C-407E-A947-70E740481C1C}">
                <a14:useLocalDpi xmlns:a14="http://schemas.microsoft.com/office/drawing/2010/main" val="0"/>
              </a:ext>
            </a:extLst>
          </a:blip>
          <a:stretch>
            <a:fillRect/>
          </a:stretch>
        </p:blipFill>
        <p:spPr>
          <a:xfrm>
            <a:off x="2051943" y="3703521"/>
            <a:ext cx="5020056" cy="5020056"/>
          </a:xfrm>
          <a:prstGeom prst="rect">
            <a:avLst/>
          </a:prstGeom>
        </p:spPr>
      </p:pic>
      <p:sp>
        <p:nvSpPr>
          <p:cNvPr id="25" name="Text- Villain 1"/>
          <p:cNvSpPr txBox="1"/>
          <p:nvPr/>
        </p:nvSpPr>
        <p:spPr>
          <a:xfrm>
            <a:off x="3180488" y="3710292"/>
            <a:ext cx="2988024" cy="73353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5000"/>
              </a:lnSpc>
            </a:pPr>
            <a:r>
              <a:rPr lang="en-US" sz="5400" dirty="0" err="1" smtClean="0">
                <a:solidFill>
                  <a:srgbClr val="FFC000"/>
                </a:solidFill>
                <a:effectLst>
                  <a:glow rad="228600">
                    <a:schemeClr val="bg1">
                      <a:alpha val="50000"/>
                    </a:schemeClr>
                  </a:glow>
                </a:effectLst>
                <a:latin typeface="Bangers" panose="00000500000000000000" pitchFamily="2" charset="0"/>
              </a:rPr>
              <a:t>Springheel</a:t>
            </a:r>
            <a:endParaRPr lang="en-US" sz="5400" dirty="0">
              <a:solidFill>
                <a:srgbClr val="FFC00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00B0F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7">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FFC00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7">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007D9A">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7">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1128474" y="4626997"/>
            <a:ext cx="5052288" cy="5052288"/>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231835" y="7544196"/>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chemeClr val="accent5">
                    <a:lumMod val="20000"/>
                    <a:lumOff val="80000"/>
                  </a:schemeClr>
                </a:solidFill>
                <a:effectLst>
                  <a:glow rad="228600">
                    <a:schemeClr val="bg1">
                      <a:alpha val="50000"/>
                    </a:schemeClr>
                  </a:glow>
                </a:effectLst>
                <a:latin typeface="Bangers" panose="00000500000000000000" pitchFamily="2" charset="0"/>
              </a:rPr>
              <a:t>Lightwing</a:t>
            </a:r>
            <a:endParaRPr lang="en-US" sz="3200" dirty="0">
              <a:solidFill>
                <a:schemeClr val="accent5">
                  <a:lumMod val="20000"/>
                  <a:lumOff val="80000"/>
                </a:schemeClr>
              </a:solidFill>
              <a:effectLst>
                <a:glow rad="228600">
                  <a:schemeClr val="bg1">
                    <a:alpha val="50000"/>
                  </a:schemeClr>
                </a:glow>
              </a:effectLst>
              <a:latin typeface="Bangers" panose="00000500000000000000" pitchFamily="2" charset="0"/>
            </a:endParaRPr>
          </a:p>
        </p:txBody>
      </p:sp>
      <p:pic>
        <p:nvPicPr>
          <p:cNvPr id="15" name="Hero 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347765" y="1887559"/>
            <a:ext cx="4870376" cy="4870376"/>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591810" y="4828955"/>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EE4400"/>
                </a:solidFill>
                <a:effectLst>
                  <a:glow rad="228600">
                    <a:schemeClr val="bg1">
                      <a:alpha val="50000"/>
                    </a:schemeClr>
                  </a:glow>
                </a:effectLst>
                <a:latin typeface="Bangers" panose="00000500000000000000" pitchFamily="2" charset="0"/>
              </a:rPr>
              <a:t>Efreet</a:t>
            </a:r>
            <a:endParaRPr lang="en-US" sz="3200" dirty="0">
              <a:solidFill>
                <a:srgbClr val="EE4400"/>
              </a:solidFill>
              <a:effectLst>
                <a:glow rad="228600">
                  <a:schemeClr val="bg1">
                    <a:alpha val="50000"/>
                  </a:schemeClr>
                </a:glow>
              </a:effectLst>
              <a:latin typeface="Bangers" panose="00000500000000000000" pitchFamily="2" charset="0"/>
            </a:endParaRPr>
          </a:p>
        </p:txBody>
      </p:sp>
      <p:pic>
        <p:nvPicPr>
          <p:cNvPr id="12" name="Hero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57039" y="-279048"/>
            <a:ext cx="4890990" cy="4890990"/>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613070" y="2108736"/>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B0F0"/>
                </a:solidFill>
                <a:effectLst>
                  <a:glow rad="228600">
                    <a:schemeClr val="bg1">
                      <a:alpha val="50000"/>
                    </a:schemeClr>
                  </a:glow>
                </a:effectLst>
                <a:latin typeface="Bangers" panose="00000500000000000000" pitchFamily="2" charset="0"/>
              </a:rPr>
              <a:t>Djinn</a:t>
            </a:r>
            <a:endParaRPr lang="en-US" sz="3200" dirty="0">
              <a:solidFill>
                <a:srgbClr val="00B0F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0958213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1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10" presetClass="exit" presetSubtype="0" fill="hold" grpId="0" nodeType="withEffect">
                                  <p:stCondLst>
                                    <p:cond delay="350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10" presetClass="exit" presetSubtype="0" fill="hold" grpId="0" nodeType="withEffect">
                                  <p:stCondLst>
                                    <p:cond delay="350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42" presetClass="path" presetSubtype="0" fill="hold" nodeType="withEffect">
                                  <p:stCondLst>
                                    <p:cond delay="3500"/>
                                  </p:stCondLst>
                                  <p:childTnLst>
                                    <p:animMotion origin="layout" path="M 1.04167E-6 4.5679E-6 L 0.07216 0.02719 " pathEditMode="relative" rAng="0" ptsTypes="AA">
                                      <p:cBhvr>
                                        <p:cTn id="32" dur="500" fill="hold"/>
                                        <p:tgtEl>
                                          <p:spTgt spid="14"/>
                                        </p:tgtEl>
                                        <p:attrNameLst>
                                          <p:attrName>ppt_x</p:attrName>
                                          <p:attrName>ppt_y</p:attrName>
                                        </p:attrNameLst>
                                      </p:cBhvr>
                                      <p:rCtr x="3602" y="1350"/>
                                    </p:animMotion>
                                  </p:childTnLst>
                                </p:cTn>
                              </p:par>
                              <p:par>
                                <p:cTn id="33" presetID="6" presetClass="emph" presetSubtype="0" fill="hold" nodeType="withEffect">
                                  <p:stCondLst>
                                    <p:cond delay="3500"/>
                                  </p:stCondLst>
                                  <p:childTnLst>
                                    <p:animScale>
                                      <p:cBhvr>
                                        <p:cTn id="34" dur="500" fill="hold"/>
                                        <p:tgtEl>
                                          <p:spTgt spid="14"/>
                                        </p:tgtEl>
                                      </p:cBhvr>
                                      <p:by x="30000" y="30000"/>
                                    </p:animScale>
                                  </p:childTnLst>
                                </p:cTn>
                              </p:par>
                              <p:par>
                                <p:cTn id="35" presetID="35" presetClass="path" presetSubtype="0" fill="hold" nodeType="withEffect">
                                  <p:stCondLst>
                                    <p:cond delay="3500"/>
                                  </p:stCondLst>
                                  <p:childTnLst>
                                    <p:animMotion origin="layout" path="M 3.64583E-6 -1.79012E-6 L 0.03103 -0.14043 " pathEditMode="relative" rAng="0" ptsTypes="AA">
                                      <p:cBhvr>
                                        <p:cTn id="36" dur="500" fill="hold"/>
                                        <p:tgtEl>
                                          <p:spTgt spid="13"/>
                                        </p:tgtEl>
                                        <p:attrNameLst>
                                          <p:attrName>ppt_x</p:attrName>
                                          <p:attrName>ppt_y</p:attrName>
                                        </p:attrNameLst>
                                      </p:cBhvr>
                                      <p:rCtr x="1552" y="-7022"/>
                                    </p:animMotion>
                                  </p:childTnLst>
                                </p:cTn>
                              </p:par>
                              <p:par>
                                <p:cTn id="37" presetID="6" presetClass="emph" presetSubtype="0" fill="hold" nodeType="withEffect">
                                  <p:stCondLst>
                                    <p:cond delay="3500"/>
                                  </p:stCondLst>
                                  <p:childTnLst>
                                    <p:animScale>
                                      <p:cBhvr>
                                        <p:cTn id="38" dur="500" fill="hold"/>
                                        <p:tgtEl>
                                          <p:spTgt spid="13"/>
                                        </p:tgtEl>
                                      </p:cBhvr>
                                      <p:by x="35000" y="35000"/>
                                    </p:animScale>
                                  </p:childTnLst>
                                </p:cTn>
                              </p:par>
                              <p:par>
                                <p:cTn id="39" presetID="53" presetClass="entr" presetSubtype="16" fill="hold" nodeType="withEffect">
                                  <p:stCondLst>
                                    <p:cond delay="4500"/>
                                  </p:stCondLst>
                                  <p:childTnLst>
                                    <p:set>
                                      <p:cBhvr>
                                        <p:cTn id="40" dur="1" fill="hold">
                                          <p:stCondLst>
                                            <p:cond delay="0"/>
                                          </p:stCondLst>
                                        </p:cTn>
                                        <p:tgtEl>
                                          <p:spTgt spid="3"/>
                                        </p:tgtEl>
                                        <p:attrNameLst>
                                          <p:attrName>style.visibility</p:attrName>
                                        </p:attrNameLst>
                                      </p:cBhvr>
                                      <p:to>
                                        <p:strVal val="visible"/>
                                      </p:to>
                                    </p:set>
                                    <p:anim calcmode="lin" valueType="num">
                                      <p:cBhvr>
                                        <p:cTn id="41" dur="250" fill="hold"/>
                                        <p:tgtEl>
                                          <p:spTgt spid="3"/>
                                        </p:tgtEl>
                                        <p:attrNameLst>
                                          <p:attrName>ppt_w</p:attrName>
                                        </p:attrNameLst>
                                      </p:cBhvr>
                                      <p:tavLst>
                                        <p:tav tm="0">
                                          <p:val>
                                            <p:fltVal val="0"/>
                                          </p:val>
                                        </p:tav>
                                        <p:tav tm="100000">
                                          <p:val>
                                            <p:strVal val="#ppt_w"/>
                                          </p:val>
                                        </p:tav>
                                      </p:tavLst>
                                    </p:anim>
                                    <p:anim calcmode="lin" valueType="num">
                                      <p:cBhvr>
                                        <p:cTn id="42" dur="250" fill="hold"/>
                                        <p:tgtEl>
                                          <p:spTgt spid="3"/>
                                        </p:tgtEl>
                                        <p:attrNameLst>
                                          <p:attrName>ppt_h</p:attrName>
                                        </p:attrNameLst>
                                      </p:cBhvr>
                                      <p:tavLst>
                                        <p:tav tm="0">
                                          <p:val>
                                            <p:fltVal val="0"/>
                                          </p:val>
                                        </p:tav>
                                        <p:tav tm="100000">
                                          <p:val>
                                            <p:strVal val="#ppt_h"/>
                                          </p:val>
                                        </p:tav>
                                      </p:tavLst>
                                    </p:anim>
                                    <p:animEffect transition="in" filter="fade">
                                      <p:cBhvr>
                                        <p:cTn id="43" dur="250"/>
                                        <p:tgtEl>
                                          <p:spTgt spid="3"/>
                                        </p:tgtEl>
                                      </p:cBhvr>
                                    </p:animEffect>
                                  </p:childTnLst>
                                </p:cTn>
                              </p:par>
                              <p:par>
                                <p:cTn id="44" presetID="1" presetClass="mediacall" presetSubtype="0" fill="hold" nodeType="withEffect">
                                  <p:stCondLst>
                                    <p:cond delay="4500"/>
                                  </p:stCondLst>
                                  <p:childTnLst>
                                    <p:cmd type="call" cmd="playFrom(0.0)">
                                      <p:cBhvr>
                                        <p:cTn id="45" dur="208" fill="hold"/>
                                        <p:tgtEl>
                                          <p:spTgt spid="32"/>
                                        </p:tgtEl>
                                      </p:cBhvr>
                                    </p:cmd>
                                  </p:childTnLst>
                                </p:cTn>
                              </p:par>
                              <p:par>
                                <p:cTn id="46" presetID="10" presetClass="entr" presetSubtype="0" fill="hold" grpId="0" nodeType="withEffect">
                                  <p:stCondLst>
                                    <p:cond delay="4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2" presetClass="entr" presetSubtype="1" fill="hold" nodeType="withEffect">
                                  <p:stCondLst>
                                    <p:cond delay="475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250" fill="hold"/>
                                        <p:tgtEl>
                                          <p:spTgt spid="12"/>
                                        </p:tgtEl>
                                        <p:attrNameLst>
                                          <p:attrName>ppt_x</p:attrName>
                                        </p:attrNameLst>
                                      </p:cBhvr>
                                      <p:tavLst>
                                        <p:tav tm="0">
                                          <p:val>
                                            <p:strVal val="#ppt_x"/>
                                          </p:val>
                                        </p:tav>
                                        <p:tav tm="100000">
                                          <p:val>
                                            <p:strVal val="#ppt_x"/>
                                          </p:val>
                                        </p:tav>
                                      </p:tavLst>
                                    </p:anim>
                                    <p:anim calcmode="lin" valueType="num">
                                      <p:cBhvr additive="base">
                                        <p:cTn id="52" dur="250" fill="hold"/>
                                        <p:tgtEl>
                                          <p:spTgt spid="12"/>
                                        </p:tgtEl>
                                        <p:attrNameLst>
                                          <p:attrName>ppt_y</p:attrName>
                                        </p:attrNameLst>
                                      </p:cBhvr>
                                      <p:tavLst>
                                        <p:tav tm="0">
                                          <p:val>
                                            <p:strVal val="0-#ppt_h/2"/>
                                          </p:val>
                                        </p:tav>
                                        <p:tav tm="100000">
                                          <p:val>
                                            <p:strVal val="#ppt_y"/>
                                          </p:val>
                                        </p:tav>
                                      </p:tavLst>
                                    </p:anim>
                                  </p:childTnLst>
                                </p:cTn>
                              </p:par>
                              <p:par>
                                <p:cTn id="53" presetID="2" presetClass="entr" presetSubtype="8" fill="hold" grpId="0" nodeType="withEffect">
                                  <p:stCondLst>
                                    <p:cond delay="475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250" fill="hold"/>
                                        <p:tgtEl>
                                          <p:spTgt spid="21"/>
                                        </p:tgtEl>
                                        <p:attrNameLst>
                                          <p:attrName>ppt_x</p:attrName>
                                        </p:attrNameLst>
                                      </p:cBhvr>
                                      <p:tavLst>
                                        <p:tav tm="0">
                                          <p:val>
                                            <p:strVal val="0-#ppt_w/2"/>
                                          </p:val>
                                        </p:tav>
                                        <p:tav tm="100000">
                                          <p:val>
                                            <p:strVal val="#ppt_x"/>
                                          </p:val>
                                        </p:tav>
                                      </p:tavLst>
                                    </p:anim>
                                    <p:anim calcmode="lin" valueType="num">
                                      <p:cBhvr additive="base">
                                        <p:cTn id="56" dur="250" fill="hold"/>
                                        <p:tgtEl>
                                          <p:spTgt spid="21"/>
                                        </p:tgtEl>
                                        <p:attrNameLst>
                                          <p:attrName>ppt_y</p:attrName>
                                        </p:attrNameLst>
                                      </p:cBhvr>
                                      <p:tavLst>
                                        <p:tav tm="0">
                                          <p:val>
                                            <p:strVal val="#ppt_y"/>
                                          </p:val>
                                        </p:tav>
                                        <p:tav tm="100000">
                                          <p:val>
                                            <p:strVal val="#ppt_y"/>
                                          </p:val>
                                        </p:tav>
                                      </p:tavLst>
                                    </p:anim>
                                  </p:childTnLst>
                                </p:cTn>
                              </p:par>
                              <p:par>
                                <p:cTn id="57" presetID="53" presetClass="entr" presetSubtype="16" fill="hold" nodeType="withEffect">
                                  <p:stCondLst>
                                    <p:cond delay="5250"/>
                                  </p:stCondLst>
                                  <p:childTnLst>
                                    <p:set>
                                      <p:cBhvr>
                                        <p:cTn id="58" dur="1" fill="hold">
                                          <p:stCondLst>
                                            <p:cond delay="0"/>
                                          </p:stCondLst>
                                        </p:cTn>
                                        <p:tgtEl>
                                          <p:spTgt spid="6"/>
                                        </p:tgtEl>
                                        <p:attrNameLst>
                                          <p:attrName>style.visibility</p:attrName>
                                        </p:attrNameLst>
                                      </p:cBhvr>
                                      <p:to>
                                        <p:strVal val="visible"/>
                                      </p:to>
                                    </p:set>
                                    <p:anim calcmode="lin" valueType="num">
                                      <p:cBhvr>
                                        <p:cTn id="59" dur="250" fill="hold"/>
                                        <p:tgtEl>
                                          <p:spTgt spid="6"/>
                                        </p:tgtEl>
                                        <p:attrNameLst>
                                          <p:attrName>ppt_w</p:attrName>
                                        </p:attrNameLst>
                                      </p:cBhvr>
                                      <p:tavLst>
                                        <p:tav tm="0">
                                          <p:val>
                                            <p:fltVal val="0"/>
                                          </p:val>
                                        </p:tav>
                                        <p:tav tm="100000">
                                          <p:val>
                                            <p:strVal val="#ppt_w"/>
                                          </p:val>
                                        </p:tav>
                                      </p:tavLst>
                                    </p:anim>
                                    <p:anim calcmode="lin" valueType="num">
                                      <p:cBhvr>
                                        <p:cTn id="60" dur="250" fill="hold"/>
                                        <p:tgtEl>
                                          <p:spTgt spid="6"/>
                                        </p:tgtEl>
                                        <p:attrNameLst>
                                          <p:attrName>ppt_h</p:attrName>
                                        </p:attrNameLst>
                                      </p:cBhvr>
                                      <p:tavLst>
                                        <p:tav tm="0">
                                          <p:val>
                                            <p:fltVal val="0"/>
                                          </p:val>
                                        </p:tav>
                                        <p:tav tm="100000">
                                          <p:val>
                                            <p:strVal val="#ppt_h"/>
                                          </p:val>
                                        </p:tav>
                                      </p:tavLst>
                                    </p:anim>
                                    <p:animEffect transition="in" filter="fade">
                                      <p:cBhvr>
                                        <p:cTn id="61" dur="250"/>
                                        <p:tgtEl>
                                          <p:spTgt spid="6"/>
                                        </p:tgtEl>
                                      </p:cBhvr>
                                    </p:animEffect>
                                  </p:childTnLst>
                                </p:cTn>
                              </p:par>
                              <p:par>
                                <p:cTn id="62" presetID="1" presetClass="mediacall" presetSubtype="0" fill="hold" nodeType="withEffect">
                                  <p:stCondLst>
                                    <p:cond delay="5250"/>
                                  </p:stCondLst>
                                  <p:childTnLst>
                                    <p:cmd type="call" cmd="playFrom(0.0)">
                                      <p:cBhvr>
                                        <p:cTn id="63" dur="208" fill="hold"/>
                                        <p:tgtEl>
                                          <p:spTgt spid="33"/>
                                        </p:tgtEl>
                                      </p:cBhvr>
                                    </p:cmd>
                                  </p:childTnLst>
                                </p:cTn>
                              </p:par>
                              <p:par>
                                <p:cTn id="64" presetID="10" presetClass="entr" presetSubtype="0" fill="hold" grpId="0" nodeType="withEffect">
                                  <p:stCondLst>
                                    <p:cond delay="55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2" presetClass="entr" presetSubtype="2" fill="hold" nodeType="withEffect">
                                  <p:stCondLst>
                                    <p:cond delay="550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250" fill="hold"/>
                                        <p:tgtEl>
                                          <p:spTgt spid="15"/>
                                        </p:tgtEl>
                                        <p:attrNameLst>
                                          <p:attrName>ppt_x</p:attrName>
                                        </p:attrNameLst>
                                      </p:cBhvr>
                                      <p:tavLst>
                                        <p:tav tm="0">
                                          <p:val>
                                            <p:strVal val="1+#ppt_w/2"/>
                                          </p:val>
                                        </p:tav>
                                        <p:tav tm="100000">
                                          <p:val>
                                            <p:strVal val="#ppt_x"/>
                                          </p:val>
                                        </p:tav>
                                      </p:tavLst>
                                    </p:anim>
                                    <p:anim calcmode="lin" valueType="num">
                                      <p:cBhvr additive="base">
                                        <p:cTn id="70" dur="2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550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250" fill="hold"/>
                                        <p:tgtEl>
                                          <p:spTgt spid="22"/>
                                        </p:tgtEl>
                                        <p:attrNameLst>
                                          <p:attrName>ppt_x</p:attrName>
                                        </p:attrNameLst>
                                      </p:cBhvr>
                                      <p:tavLst>
                                        <p:tav tm="0">
                                          <p:val>
                                            <p:strVal val="1+#ppt_w/2"/>
                                          </p:val>
                                        </p:tav>
                                        <p:tav tm="100000">
                                          <p:val>
                                            <p:strVal val="#ppt_x"/>
                                          </p:val>
                                        </p:tav>
                                      </p:tavLst>
                                    </p:anim>
                                    <p:anim calcmode="lin" valueType="num">
                                      <p:cBhvr additive="base">
                                        <p:cTn id="74" dur="250" fill="hold"/>
                                        <p:tgtEl>
                                          <p:spTgt spid="22"/>
                                        </p:tgtEl>
                                        <p:attrNameLst>
                                          <p:attrName>ppt_y</p:attrName>
                                        </p:attrNameLst>
                                      </p:cBhvr>
                                      <p:tavLst>
                                        <p:tav tm="0">
                                          <p:val>
                                            <p:strVal val="#ppt_y"/>
                                          </p:val>
                                        </p:tav>
                                        <p:tav tm="100000">
                                          <p:val>
                                            <p:strVal val="#ppt_y"/>
                                          </p:val>
                                        </p:tav>
                                      </p:tavLst>
                                    </p:anim>
                                  </p:childTnLst>
                                </p:cTn>
                              </p:par>
                              <p:par>
                                <p:cTn id="75" presetID="53" presetClass="entr" presetSubtype="16" fill="hold" nodeType="withEffect">
                                  <p:stCondLst>
                                    <p:cond delay="6000"/>
                                  </p:stCondLst>
                                  <p:childTnLst>
                                    <p:set>
                                      <p:cBhvr>
                                        <p:cTn id="76" dur="1" fill="hold">
                                          <p:stCondLst>
                                            <p:cond delay="0"/>
                                          </p:stCondLst>
                                        </p:cTn>
                                        <p:tgtEl>
                                          <p:spTgt spid="9"/>
                                        </p:tgtEl>
                                        <p:attrNameLst>
                                          <p:attrName>style.visibility</p:attrName>
                                        </p:attrNameLst>
                                      </p:cBhvr>
                                      <p:to>
                                        <p:strVal val="visible"/>
                                      </p:to>
                                    </p:set>
                                    <p:anim calcmode="lin" valueType="num">
                                      <p:cBhvr>
                                        <p:cTn id="77" dur="250" fill="hold"/>
                                        <p:tgtEl>
                                          <p:spTgt spid="9"/>
                                        </p:tgtEl>
                                        <p:attrNameLst>
                                          <p:attrName>ppt_w</p:attrName>
                                        </p:attrNameLst>
                                      </p:cBhvr>
                                      <p:tavLst>
                                        <p:tav tm="0">
                                          <p:val>
                                            <p:fltVal val="0"/>
                                          </p:val>
                                        </p:tav>
                                        <p:tav tm="100000">
                                          <p:val>
                                            <p:strVal val="#ppt_w"/>
                                          </p:val>
                                        </p:tav>
                                      </p:tavLst>
                                    </p:anim>
                                    <p:anim calcmode="lin" valueType="num">
                                      <p:cBhvr>
                                        <p:cTn id="78" dur="250" fill="hold"/>
                                        <p:tgtEl>
                                          <p:spTgt spid="9"/>
                                        </p:tgtEl>
                                        <p:attrNameLst>
                                          <p:attrName>ppt_h</p:attrName>
                                        </p:attrNameLst>
                                      </p:cBhvr>
                                      <p:tavLst>
                                        <p:tav tm="0">
                                          <p:val>
                                            <p:fltVal val="0"/>
                                          </p:val>
                                        </p:tav>
                                        <p:tav tm="100000">
                                          <p:val>
                                            <p:strVal val="#ppt_h"/>
                                          </p:val>
                                        </p:tav>
                                      </p:tavLst>
                                    </p:anim>
                                    <p:animEffect transition="in" filter="fade">
                                      <p:cBhvr>
                                        <p:cTn id="79" dur="250"/>
                                        <p:tgtEl>
                                          <p:spTgt spid="9"/>
                                        </p:tgtEl>
                                      </p:cBhvr>
                                    </p:animEffect>
                                  </p:childTnLst>
                                </p:cTn>
                              </p:par>
                              <p:par>
                                <p:cTn id="80" presetID="1" presetClass="mediacall" presetSubtype="0" fill="hold" nodeType="withEffect">
                                  <p:stCondLst>
                                    <p:cond delay="6000"/>
                                  </p:stCondLst>
                                  <p:childTnLst>
                                    <p:cmd type="call" cmd="playFrom(0.0)">
                                      <p:cBhvr>
                                        <p:cTn id="81" dur="208" fill="hold"/>
                                        <p:tgtEl>
                                          <p:spTgt spid="34"/>
                                        </p:tgtEl>
                                      </p:cBhvr>
                                    </p:cmd>
                                  </p:childTnLst>
                                </p:cTn>
                              </p:par>
                              <p:par>
                                <p:cTn id="82" presetID="10" presetClass="entr" presetSubtype="0" fill="hold" grpId="0" nodeType="withEffect">
                                  <p:stCondLst>
                                    <p:cond delay="625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par>
                                <p:cTn id="85" presetID="2" presetClass="entr" presetSubtype="4" fill="hold" nodeType="withEffect">
                                  <p:stCondLst>
                                    <p:cond delay="625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250" fill="hold"/>
                                        <p:tgtEl>
                                          <p:spTgt spid="16"/>
                                        </p:tgtEl>
                                        <p:attrNameLst>
                                          <p:attrName>ppt_x</p:attrName>
                                        </p:attrNameLst>
                                      </p:cBhvr>
                                      <p:tavLst>
                                        <p:tav tm="0">
                                          <p:val>
                                            <p:strVal val="#ppt_x"/>
                                          </p:val>
                                        </p:tav>
                                        <p:tav tm="100000">
                                          <p:val>
                                            <p:strVal val="#ppt_x"/>
                                          </p:val>
                                        </p:tav>
                                      </p:tavLst>
                                    </p:anim>
                                    <p:anim calcmode="lin" valueType="num">
                                      <p:cBhvr additive="base">
                                        <p:cTn id="88" dur="250" fill="hold"/>
                                        <p:tgtEl>
                                          <p:spTgt spid="16"/>
                                        </p:tgtEl>
                                        <p:attrNameLst>
                                          <p:attrName>ppt_y</p:attrName>
                                        </p:attrNameLst>
                                      </p:cBhvr>
                                      <p:tavLst>
                                        <p:tav tm="0">
                                          <p:val>
                                            <p:strVal val="1+#ppt_h/2"/>
                                          </p:val>
                                        </p:tav>
                                        <p:tav tm="100000">
                                          <p:val>
                                            <p:strVal val="#ppt_y"/>
                                          </p:val>
                                        </p:tav>
                                      </p:tavLst>
                                    </p:anim>
                                  </p:childTnLst>
                                </p:cTn>
                              </p:par>
                              <p:par>
                                <p:cTn id="89" presetID="2" presetClass="entr" presetSubtype="8" fill="hold" grpId="0" nodeType="withEffect">
                                  <p:stCondLst>
                                    <p:cond delay="625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250" fill="hold"/>
                                        <p:tgtEl>
                                          <p:spTgt spid="23"/>
                                        </p:tgtEl>
                                        <p:attrNameLst>
                                          <p:attrName>ppt_x</p:attrName>
                                        </p:attrNameLst>
                                      </p:cBhvr>
                                      <p:tavLst>
                                        <p:tav tm="0">
                                          <p:val>
                                            <p:strVal val="0-#ppt_w/2"/>
                                          </p:val>
                                        </p:tav>
                                        <p:tav tm="100000">
                                          <p:val>
                                            <p:strVal val="#ppt_x"/>
                                          </p:val>
                                        </p:tav>
                                      </p:tavLst>
                                    </p:anim>
                                    <p:anim calcmode="lin" valueType="num">
                                      <p:cBhvr additive="base">
                                        <p:cTn id="92"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93" fill="hold" display="0">
                  <p:stCondLst>
                    <p:cond delay="indefinite"/>
                  </p:stCondLst>
                  <p:endCondLst>
                    <p:cond evt="onStopAudio" delay="0">
                      <p:tgtEl>
                        <p:sldTgt/>
                      </p:tgtEl>
                    </p:cond>
                  </p:endCondLst>
                </p:cTn>
                <p:tgtEl>
                  <p:spTgt spid="32"/>
                </p:tgtEl>
              </p:cMediaNode>
            </p:audio>
            <p:audio>
              <p:cMediaNode vol="80000">
                <p:cTn id="94" fill="hold" display="0">
                  <p:stCondLst>
                    <p:cond delay="indefinite"/>
                  </p:stCondLst>
                  <p:endCondLst>
                    <p:cond evt="onStopAudio" delay="0">
                      <p:tgtEl>
                        <p:sldTgt/>
                      </p:tgtEl>
                    </p:cond>
                  </p:endCondLst>
                </p:cTn>
                <p:tgtEl>
                  <p:spTgt spid="33"/>
                </p:tgtEl>
              </p:cMediaNode>
            </p:audio>
            <p:audio>
              <p:cMediaNode vol="80000">
                <p:cTn id="95" fill="hold" display="0">
                  <p:stCondLst>
                    <p:cond delay="indefinite"/>
                  </p:stCondLst>
                  <p:endCondLst>
                    <p:cond evt="onStopAudio" delay="0">
                      <p:tgtEl>
                        <p:sldTgt/>
                      </p:tgtEl>
                    </p:cond>
                  </p:endCondLst>
                </p:cTn>
                <p:tgtEl>
                  <p:spTgt spid="34"/>
                </p:tgtEl>
              </p:cMediaNode>
            </p:audio>
            <p:audio>
              <p:cMediaNode vol="80000">
                <p:cTn id="96" fill="hold" display="0">
                  <p:stCondLst>
                    <p:cond delay="indefinite"/>
                  </p:stCondLst>
                  <p:endCondLst>
                    <p:cond evt="onStopAudio" delay="0">
                      <p:tgtEl>
                        <p:sldTgt/>
                      </p:tgtEl>
                    </p:cond>
                  </p:endCondLst>
                </p:cTn>
                <p:tgtEl>
                  <p:spTgt spid="35"/>
                </p:tgtEl>
              </p:cMediaNode>
            </p:audio>
          </p:childTnLst>
        </p:cTn>
      </p:par>
    </p:tnLst>
    <p:bldLst>
      <p:bldP spid="24" grpId="0"/>
      <p:bldP spid="24" grpId="1"/>
      <p:bldP spid="25" grpId="0"/>
      <p:bldP spid="25" grpId="1"/>
      <p:bldP spid="23" grpId="0"/>
      <p:bldP spid="22" grpId="0"/>
      <p:bldP spid="21" grpId="0"/>
      <p:bldP spid="20" grpId="0" animBg="1"/>
      <p:bldP spid="19" grpId="0" animBg="1"/>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86887" y="3800219"/>
            <a:ext cx="1636776" cy="1636776"/>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56391" y="5684213"/>
            <a:ext cx="1508760" cy="150876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24891" y="3248910"/>
            <a:ext cx="5450069" cy="5450069"/>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542629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86887" y="3800219"/>
            <a:ext cx="1636776" cy="1636776"/>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56391" y="5684213"/>
            <a:ext cx="1508760" cy="150876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24891" y="3216252"/>
            <a:ext cx="5450069" cy="5450069"/>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43736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86887" y="3800219"/>
            <a:ext cx="1636776" cy="1636776"/>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56391" y="5684213"/>
            <a:ext cx="1508760" cy="150876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406172" y="3026904"/>
            <a:ext cx="5818056" cy="5818056"/>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43736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2"/>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g bad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8004" y="8515582"/>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8515081" y="8506732"/>
            <a:ext cx="487363" cy="487363"/>
          </a:xfrm>
          <a:prstGeom prst="rect">
            <a:avLst/>
          </a:prstGeom>
        </p:spPr>
      </p:pic>
      <p:pic>
        <p:nvPicPr>
          <p:cNvPr id="2" name="Background"/>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 y="-108426"/>
            <a:ext cx="18381200" cy="8490424"/>
          </a:xfrm>
          <a:prstGeom prst="rect">
            <a:avLst/>
          </a:prstGeom>
        </p:spPr>
      </p:pic>
      <p:pic>
        <p:nvPicPr>
          <p:cNvPr id="14" name="Villain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279552" y="2880312"/>
            <a:ext cx="6071297" cy="6071297"/>
          </a:xfrm>
          <a:prstGeom prst="rect">
            <a:avLst/>
          </a:prstGeom>
        </p:spPr>
      </p:pic>
      <p:sp>
        <p:nvSpPr>
          <p:cNvPr id="25" name="Text- Villain 1"/>
          <p:cNvSpPr txBox="1"/>
          <p:nvPr/>
        </p:nvSpPr>
        <p:spPr>
          <a:xfrm>
            <a:off x="4578850" y="2755719"/>
            <a:ext cx="4872942"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smtClean="0">
                <a:solidFill>
                  <a:srgbClr val="AC1E65"/>
                </a:solidFill>
                <a:effectLst>
                  <a:glow rad="228600">
                    <a:schemeClr val="bg1">
                      <a:alpha val="50000"/>
                    </a:schemeClr>
                  </a:glow>
                </a:effectLst>
                <a:latin typeface="Bangers" panose="00000500000000000000" pitchFamily="2" charset="0"/>
              </a:rPr>
              <a:t>Queen </a:t>
            </a:r>
            <a:r>
              <a:rPr lang="en-US" sz="5400" dirty="0" err="1" smtClean="0">
                <a:solidFill>
                  <a:srgbClr val="AC1E65"/>
                </a:solidFill>
                <a:effectLst>
                  <a:glow rad="228600">
                    <a:schemeClr val="bg1">
                      <a:alpha val="50000"/>
                    </a:schemeClr>
                  </a:glow>
                </a:effectLst>
                <a:latin typeface="Bangers" panose="00000500000000000000" pitchFamily="2" charset="0"/>
              </a:rPr>
              <a:t>Hexin</a:t>
            </a:r>
            <a:endParaRPr lang="en-US" sz="5400" dirty="0">
              <a:solidFill>
                <a:srgbClr val="AC1E65"/>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chemeClr val="tx2">
                <a:alpha val="74902"/>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5">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00B0F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FFC0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447254" y="4712026"/>
            <a:ext cx="4871769" cy="4871769"/>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282848" y="7539849"/>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chemeClr val="bg1"/>
                </a:solidFill>
                <a:effectLst>
                  <a:glow rad="228600">
                    <a:schemeClr val="bg1">
                      <a:alpha val="50000"/>
                    </a:schemeClr>
                  </a:glow>
                </a:effectLst>
                <a:latin typeface="Bangers" panose="00000500000000000000" pitchFamily="2" charset="0"/>
              </a:rPr>
              <a:t>Kita</a:t>
            </a:r>
          </a:p>
        </p:txBody>
      </p:sp>
      <p:pic>
        <p:nvPicPr>
          <p:cNvPr id="15" name="Hero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448071" y="1676400"/>
            <a:ext cx="4801172" cy="4801172"/>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949277" y="4820201"/>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00B0F0"/>
                </a:solidFill>
                <a:effectLst>
                  <a:glow rad="228600">
                    <a:schemeClr val="bg1">
                      <a:alpha val="50000"/>
                    </a:schemeClr>
                  </a:glow>
                </a:effectLst>
                <a:latin typeface="Bangers" panose="00000500000000000000" pitchFamily="2" charset="0"/>
              </a:rPr>
              <a:t>Snowfist</a:t>
            </a:r>
            <a:endParaRPr lang="en-US" sz="3200" dirty="0" smtClean="0">
              <a:solidFill>
                <a:srgbClr val="00B0F0"/>
              </a:solidFill>
              <a:effectLst>
                <a:glow rad="228600">
                  <a:schemeClr val="bg1">
                    <a:alpha val="50000"/>
                  </a:schemeClr>
                </a:glow>
              </a:effectLst>
              <a:latin typeface="Bangers" panose="00000500000000000000" pitchFamily="2" charset="0"/>
            </a:endParaRPr>
          </a:p>
        </p:txBody>
      </p:sp>
      <p:pic>
        <p:nvPicPr>
          <p:cNvPr id="12" name="Hero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315077" y="-194928"/>
            <a:ext cx="4640289" cy="4640289"/>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684815" y="2108736"/>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FFC000"/>
                </a:solidFill>
                <a:effectLst>
                  <a:glow rad="228600">
                    <a:schemeClr val="bg1">
                      <a:alpha val="50000"/>
                    </a:schemeClr>
                  </a:glow>
                </a:effectLst>
                <a:latin typeface="Bangers" panose="00000500000000000000" pitchFamily="2" charset="0"/>
              </a:rPr>
              <a:t>Highlander</a:t>
            </a:r>
            <a:endParaRPr lang="en-US" sz="3200" dirty="0">
              <a:solidFill>
                <a:srgbClr val="FFC00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4482074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89" fill="hold"/>
                                        <p:tgtEl>
                                          <p:spTgt spid="13"/>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0 1.11022E-16 L -0.24056 0.14583 " pathEditMode="relative" rAng="0" ptsTypes="AA">
                                      <p:cBhvr>
                                        <p:cTn id="21" dur="500" fill="hold"/>
                                        <p:tgtEl>
                                          <p:spTgt spid="14"/>
                                        </p:tgtEl>
                                        <p:attrNameLst>
                                          <p:attrName>ppt_x</p:attrName>
                                          <p:attrName>ppt_y</p:attrName>
                                        </p:attrNameLst>
                                      </p:cBhvr>
                                      <p:rCtr x="-12033" y="7292"/>
                                    </p:animMotion>
                                  </p:childTnLst>
                                </p:cTn>
                              </p:par>
                              <p:par>
                                <p:cTn id="22" presetID="6" presetClass="emph" presetSubtype="0" fill="hold" nodeType="withEffect">
                                  <p:stCondLst>
                                    <p:cond delay="3500"/>
                                  </p:stCondLst>
                                  <p:childTnLst>
                                    <p:animScale>
                                      <p:cBhvr>
                                        <p:cTn id="23" dur="500" fill="hold"/>
                                        <p:tgtEl>
                                          <p:spTgt spid="14"/>
                                        </p:tgtEl>
                                      </p:cBhvr>
                                      <p:by x="30000" y="30000"/>
                                    </p:animScale>
                                  </p:childTnLst>
                                </p:cTn>
                              </p:par>
                              <p:par>
                                <p:cTn id="24" presetID="53" presetClass="entr" presetSubtype="16" fill="hold" nodeType="withEffect">
                                  <p:stCondLst>
                                    <p:cond delay="450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animEffect transition="in" filter="fade">
                                      <p:cBhvr>
                                        <p:cTn id="28" dur="250"/>
                                        <p:tgtEl>
                                          <p:spTgt spid="3"/>
                                        </p:tgtEl>
                                      </p:cBhvr>
                                    </p:animEffect>
                                  </p:childTnLst>
                                </p:cTn>
                              </p:par>
                              <p:par>
                                <p:cTn id="29" presetID="1" presetClass="mediacall" presetSubtype="0" fill="hold" nodeType="withEffect">
                                  <p:stCondLst>
                                    <p:cond delay="4500"/>
                                  </p:stCondLst>
                                  <p:childTnLst>
                                    <p:cmd type="call" cmd="playFrom(0.0)">
                                      <p:cBhvr>
                                        <p:cTn id="30" dur="208" fill="hold"/>
                                        <p:tgtEl>
                                          <p:spTgt spid="32"/>
                                        </p:tgtEl>
                                      </p:cBhvr>
                                    </p:cmd>
                                  </p:childTnLst>
                                </p:cTn>
                              </p:par>
                              <p:par>
                                <p:cTn id="31" presetID="10" presetClass="entr" presetSubtype="0" fill="hold" grpId="0" nodeType="withEffect">
                                  <p:stCondLst>
                                    <p:cond delay="47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8" fill="hold" nodeType="withEffect">
                                  <p:stCondLst>
                                    <p:cond delay="47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0-#ppt_w/2"/>
                                          </p:val>
                                        </p:tav>
                                        <p:tav tm="100000">
                                          <p:val>
                                            <p:strVal val="#ppt_x"/>
                                          </p:val>
                                        </p:tav>
                                      </p:tavLst>
                                    </p:anim>
                                    <p:anim calcmode="lin" valueType="num">
                                      <p:cBhvr additive="base">
                                        <p:cTn id="37" dur="25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47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0-#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525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par>
                                <p:cTn id="47" presetID="1" presetClass="mediacall" presetSubtype="0" fill="hold" nodeType="withEffect">
                                  <p:stCondLst>
                                    <p:cond delay="5250"/>
                                  </p:stCondLst>
                                  <p:childTnLst>
                                    <p:cmd type="call" cmd="playFrom(0.0)">
                                      <p:cBhvr>
                                        <p:cTn id="48" dur="208" fill="hold"/>
                                        <p:tgtEl>
                                          <p:spTgt spid="33"/>
                                        </p:tgtEl>
                                      </p:cBhvr>
                                    </p:cmd>
                                  </p:childTnLst>
                                </p:cTn>
                              </p:par>
                              <p:par>
                                <p:cTn id="49" presetID="10" presetClass="entr" presetSubtype="0" fill="hold" grpId="0" nodeType="withEffect">
                                  <p:stCondLst>
                                    <p:cond delay="5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2" presetClass="entr" presetSubtype="2" fill="hold" nodeType="withEffect">
                                  <p:stCondLst>
                                    <p:cond delay="55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1+#ppt_w/2"/>
                                          </p:val>
                                        </p:tav>
                                        <p:tav tm="100000">
                                          <p:val>
                                            <p:strVal val="#ppt_x"/>
                                          </p:val>
                                        </p:tav>
                                      </p:tavLst>
                                    </p:anim>
                                    <p:anim calcmode="lin" valueType="num">
                                      <p:cBhvr additive="base">
                                        <p:cTn id="55" dur="250" fill="hold"/>
                                        <p:tgtEl>
                                          <p:spTgt spid="1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55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fill="hold"/>
                                        <p:tgtEl>
                                          <p:spTgt spid="22"/>
                                        </p:tgtEl>
                                        <p:attrNameLst>
                                          <p:attrName>ppt_x</p:attrName>
                                        </p:attrNameLst>
                                      </p:cBhvr>
                                      <p:tavLst>
                                        <p:tav tm="0">
                                          <p:val>
                                            <p:strVal val="1+#ppt_w/2"/>
                                          </p:val>
                                        </p:tav>
                                        <p:tav tm="100000">
                                          <p:val>
                                            <p:strVal val="#ppt_x"/>
                                          </p:val>
                                        </p:tav>
                                      </p:tavLst>
                                    </p:anim>
                                    <p:anim calcmode="lin" valueType="num">
                                      <p:cBhvr additive="base">
                                        <p:cTn id="59" dur="250" fill="hold"/>
                                        <p:tgtEl>
                                          <p:spTgt spid="22"/>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6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250" fill="hold"/>
                                        <p:tgtEl>
                                          <p:spTgt spid="9"/>
                                        </p:tgtEl>
                                        <p:attrNameLst>
                                          <p:attrName>ppt_w</p:attrName>
                                        </p:attrNameLst>
                                      </p:cBhvr>
                                      <p:tavLst>
                                        <p:tav tm="0">
                                          <p:val>
                                            <p:fltVal val="0"/>
                                          </p:val>
                                        </p:tav>
                                        <p:tav tm="100000">
                                          <p:val>
                                            <p:strVal val="#ppt_w"/>
                                          </p:val>
                                        </p:tav>
                                      </p:tavLst>
                                    </p:anim>
                                    <p:anim calcmode="lin" valueType="num">
                                      <p:cBhvr>
                                        <p:cTn id="63" dur="250" fill="hold"/>
                                        <p:tgtEl>
                                          <p:spTgt spid="9"/>
                                        </p:tgtEl>
                                        <p:attrNameLst>
                                          <p:attrName>ppt_h</p:attrName>
                                        </p:attrNameLst>
                                      </p:cBhvr>
                                      <p:tavLst>
                                        <p:tav tm="0">
                                          <p:val>
                                            <p:fltVal val="0"/>
                                          </p:val>
                                        </p:tav>
                                        <p:tav tm="100000">
                                          <p:val>
                                            <p:strVal val="#ppt_h"/>
                                          </p:val>
                                        </p:tav>
                                      </p:tavLst>
                                    </p:anim>
                                    <p:animEffect transition="in" filter="fade">
                                      <p:cBhvr>
                                        <p:cTn id="64" dur="250"/>
                                        <p:tgtEl>
                                          <p:spTgt spid="9"/>
                                        </p:tgtEl>
                                      </p:cBhvr>
                                    </p:animEffect>
                                  </p:childTnLst>
                                </p:cTn>
                              </p:par>
                              <p:par>
                                <p:cTn id="65" presetID="1" presetClass="mediacall" presetSubtype="0" fill="hold" nodeType="withEffect">
                                  <p:stCondLst>
                                    <p:cond delay="6000"/>
                                  </p:stCondLst>
                                  <p:childTnLst>
                                    <p:cmd type="call" cmd="playFrom(0.0)">
                                      <p:cBhvr>
                                        <p:cTn id="66" dur="208" fill="hold"/>
                                        <p:tgtEl>
                                          <p:spTgt spid="34"/>
                                        </p:tgtEl>
                                      </p:cBhvr>
                                    </p:cmd>
                                  </p:childTnLst>
                                </p:cTn>
                              </p:par>
                              <p:par>
                                <p:cTn id="67" presetID="10" presetClass="entr" presetSubtype="0" fill="hold" grpId="0" nodeType="withEffect">
                                  <p:stCondLst>
                                    <p:cond delay="62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2" presetClass="entr" presetSubtype="8" fill="hold" nodeType="withEffect">
                                  <p:stCondLst>
                                    <p:cond delay="62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0-#ppt_w/2"/>
                                          </p:val>
                                        </p:tav>
                                        <p:tav tm="100000">
                                          <p:val>
                                            <p:strVal val="#ppt_x"/>
                                          </p:val>
                                        </p:tav>
                                      </p:tavLst>
                                    </p:anim>
                                    <p:anim calcmode="lin" valueType="num">
                                      <p:cBhvr additive="base">
                                        <p:cTn id="73" dur="250" fill="hold"/>
                                        <p:tgtEl>
                                          <p:spTgt spid="16"/>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25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0-#ppt_w/2"/>
                                          </p:val>
                                        </p:tav>
                                        <p:tav tm="100000">
                                          <p:val>
                                            <p:strVal val="#ppt_x"/>
                                          </p:val>
                                        </p:tav>
                                      </p:tavLst>
                                    </p:anim>
                                    <p:anim calcmode="lin" valueType="num">
                                      <p:cBhvr additive="base">
                                        <p:cTn id="77"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32"/>
                </p:tgtEl>
              </p:cMediaNode>
            </p:audio>
            <p:audio>
              <p:cMediaNode vol="80000">
                <p:cTn id="79" fill="hold" display="0">
                  <p:stCondLst>
                    <p:cond delay="indefinite"/>
                  </p:stCondLst>
                  <p:endCondLst>
                    <p:cond evt="onStopAudio" delay="0">
                      <p:tgtEl>
                        <p:sldTgt/>
                      </p:tgtEl>
                    </p:cond>
                  </p:endCondLst>
                </p:cTn>
                <p:tgtEl>
                  <p:spTgt spid="33"/>
                </p:tgtEl>
              </p:cMediaNode>
            </p:audio>
            <p:audio>
              <p:cMediaNode vol="80000">
                <p:cTn id="80" fill="hold" display="0">
                  <p:stCondLst>
                    <p:cond delay="indefinite"/>
                  </p:stCondLst>
                  <p:endCondLst>
                    <p:cond evt="onStopAudio" delay="0">
                      <p:tgtEl>
                        <p:sldTgt/>
                      </p:tgtEl>
                    </p:cond>
                  </p:endCondLst>
                </p:cTn>
                <p:tgtEl>
                  <p:spTgt spid="34"/>
                </p:tgtEl>
              </p:cMediaNode>
            </p:audio>
            <p:audio>
              <p:cMediaNode vol="80000">
                <p:cTn id="81" fill="hold" display="0">
                  <p:stCondLst>
                    <p:cond delay="indefinite"/>
                  </p:stCondLst>
                  <p:endCondLst>
                    <p:cond evt="onStopAudio" delay="0">
                      <p:tgtEl>
                        <p:sldTgt/>
                      </p:tgtEl>
                    </p:cond>
                  </p:endCondLst>
                </p:cTn>
                <p:tgtEl>
                  <p:spTgt spid="13"/>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3"/>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6710" y="6201807"/>
            <a:ext cx="1819656" cy="181965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706366" y="3777415"/>
            <a:ext cx="5583854" cy="5583854"/>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44371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3"/>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6710" y="6201807"/>
            <a:ext cx="1819656" cy="181965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379786" y="3516151"/>
            <a:ext cx="5583854" cy="5583854"/>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637777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spell start (ogsoundfx).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558088" y="8528843"/>
            <a:ext cx="487363" cy="487363"/>
          </a:xfrm>
          <a:prstGeom prst="rect">
            <a:avLst/>
          </a:prstGeom>
        </p:spPr>
      </p:pic>
      <p:pic>
        <p:nvPicPr>
          <p:cNvPr id="47" name="success fanfare (funwithsound).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9059028" y="8514996"/>
            <a:ext cx="487363" cy="487363"/>
          </a:xfrm>
          <a:prstGeom prst="rect">
            <a:avLst/>
          </a:prstGeom>
        </p:spPr>
      </p:pic>
      <p:pic>
        <p:nvPicPr>
          <p:cNvPr id="46" name="whoosh 1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5924831" y="8506733"/>
            <a:ext cx="487363" cy="487363"/>
          </a:xfrm>
          <a:prstGeom prst="rect">
            <a:avLst/>
          </a:prstGeom>
        </p:spPr>
      </p:pic>
      <p:pic>
        <p:nvPicPr>
          <p:cNvPr id="15" name="big bad entrance (mrrap4food).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3"/>
          <a:stretch>
            <a:fillRect/>
          </a:stretch>
        </p:blipFill>
        <p:spPr>
          <a:xfrm>
            <a:off x="128004" y="8515582"/>
            <a:ext cx="487363" cy="487363"/>
          </a:xfrm>
          <a:prstGeom prst="rect">
            <a:avLst/>
          </a:prstGeom>
        </p:spPr>
      </p:pic>
      <p:pic>
        <p:nvPicPr>
          <p:cNvPr id="2" name="Background"/>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57601" y="-108426"/>
            <a:ext cx="18381204" cy="8490426"/>
          </a:xfrm>
          <a:prstGeom prst="rect">
            <a:avLst/>
          </a:prstGeom>
        </p:spPr>
      </p:pic>
      <p:pic>
        <p:nvPicPr>
          <p:cNvPr id="3" name="Indigo"/>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26432" y="5397362"/>
            <a:ext cx="1600200" cy="1600200"/>
          </a:xfrm>
          <a:prstGeom prst="rect">
            <a:avLst/>
          </a:prstGeom>
        </p:spPr>
      </p:pic>
      <p:pic>
        <p:nvPicPr>
          <p:cNvPr id="4" name="Lit"/>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0324" y="5315470"/>
            <a:ext cx="1618592" cy="1618592"/>
          </a:xfrm>
          <a:prstGeom prst="rect">
            <a:avLst/>
          </a:prstGeom>
        </p:spPr>
      </p:pic>
      <p:pic>
        <p:nvPicPr>
          <p:cNvPr id="5" name="Victory"/>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785540" y="4871478"/>
            <a:ext cx="3200400" cy="3200400"/>
          </a:xfrm>
          <a:prstGeom prst="rect">
            <a:avLst/>
          </a:prstGeom>
        </p:spPr>
      </p:pic>
      <p:pic>
        <p:nvPicPr>
          <p:cNvPr id="6" name="Element 5"/>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56268" y="4086352"/>
            <a:ext cx="4425696" cy="4425696"/>
          </a:xfrm>
          <a:prstGeom prst="rect">
            <a:avLst/>
          </a:prstGeom>
        </p:spPr>
      </p:pic>
      <p:pic>
        <p:nvPicPr>
          <p:cNvPr id="7" name="Kid Combustion"/>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841858" y="3568562"/>
            <a:ext cx="1828800" cy="1828800"/>
          </a:xfrm>
          <a:prstGeom prst="rect">
            <a:avLst/>
          </a:prstGeom>
        </p:spPr>
      </p:pic>
      <p:pic>
        <p:nvPicPr>
          <p:cNvPr id="8" name="Princess Frost"/>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206350" y="5296674"/>
            <a:ext cx="2578608" cy="2578608"/>
          </a:xfrm>
          <a:prstGeom prst="rect">
            <a:avLst/>
          </a:prstGeom>
        </p:spPr>
      </p:pic>
      <p:pic>
        <p:nvPicPr>
          <p:cNvPr id="9" name="Destructimatron"/>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265731" y="4276487"/>
            <a:ext cx="3282696" cy="3282696"/>
          </a:xfrm>
          <a:prstGeom prst="rect">
            <a:avLst/>
          </a:prstGeom>
        </p:spPr>
      </p:pic>
      <p:pic>
        <p:nvPicPr>
          <p:cNvPr id="10" name="Ultra X"/>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1680000" flipH="1">
            <a:off x="653932" y="2095294"/>
            <a:ext cx="2029968" cy="2029968"/>
          </a:xfrm>
          <a:prstGeom prst="rect">
            <a:avLst/>
          </a:prstGeom>
        </p:spPr>
      </p:pic>
      <p:pic>
        <p:nvPicPr>
          <p:cNvPr id="11" name="Major Fortune"/>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557062" y="5551827"/>
            <a:ext cx="1636776" cy="1636776"/>
          </a:xfrm>
          <a:prstGeom prst="rect">
            <a:avLst/>
          </a:prstGeom>
        </p:spPr>
      </p:pic>
      <p:pic>
        <p:nvPicPr>
          <p:cNvPr id="12" name="Captain Dange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flipH="1">
            <a:off x="11642951" y="5544820"/>
            <a:ext cx="1508760" cy="1508760"/>
          </a:xfrm>
          <a:prstGeom prst="rect">
            <a:avLst/>
          </a:prstGeom>
        </p:spPr>
      </p:pic>
      <p:pic>
        <p:nvPicPr>
          <p:cNvPr id="13" name="Thunderwing"/>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586904" y="1064494"/>
            <a:ext cx="1636776" cy="1636776"/>
          </a:xfrm>
          <a:prstGeom prst="rect">
            <a:avLst/>
          </a:prstGeom>
        </p:spPr>
      </p:pic>
      <p:pic>
        <p:nvPicPr>
          <p:cNvPr id="14" name="Springheel"/>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4031160" y="3984510"/>
            <a:ext cx="1508760" cy="1508760"/>
          </a:xfrm>
          <a:prstGeom prst="rect">
            <a:avLst/>
          </a:prstGeom>
        </p:spPr>
      </p:pic>
      <p:sp>
        <p:nvSpPr>
          <p:cNvPr id="49" name="Skip Tutorial">
            <a:hlinkClick r:id="rId27" action="ppaction://hlinksldjump"/>
          </p:cNvPr>
          <p:cNvSpPr/>
          <p:nvPr/>
        </p:nvSpPr>
        <p:spPr>
          <a:xfrm>
            <a:off x="4074716" y="7414876"/>
            <a:ext cx="6480969" cy="814724"/>
          </a:xfrm>
          <a:prstGeom prst="rect">
            <a:avLst/>
          </a:prstGeom>
          <a:solidFill>
            <a:schemeClr val="bg1">
              <a:alpha val="10000"/>
            </a:schemeClr>
          </a:solidFill>
          <a:ln>
            <a:noFill/>
          </a:ln>
          <a:effectLst>
            <a:outerShdw blurRad="50800" dist="38100" dir="2700000" algn="tl" rotWithShape="0">
              <a:prstClr val="black">
                <a:alpha val="9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Didact Gothic" panose="00000500000000000000" pitchFamily="2" charset="0"/>
              </a:rPr>
              <a:t>Click here to </a:t>
            </a:r>
            <a:r>
              <a:rPr lang="en-US" sz="3200" dirty="0" smtClean="0">
                <a:solidFill>
                  <a:srgbClr val="C00000"/>
                </a:solidFill>
                <a:latin typeface="Didact Gothic" panose="00000500000000000000" pitchFamily="2" charset="0"/>
              </a:rPr>
              <a:t>skip</a:t>
            </a:r>
            <a:r>
              <a:rPr lang="en-US" sz="3200" dirty="0" smtClean="0">
                <a:solidFill>
                  <a:schemeClr val="tx1"/>
                </a:solidFill>
                <a:latin typeface="Didact Gothic" panose="00000500000000000000" pitchFamily="2" charset="0"/>
              </a:rPr>
              <a:t> this tutorial.</a:t>
            </a:r>
            <a:endParaRPr lang="en-US" sz="3200" dirty="0">
              <a:solidFill>
                <a:schemeClr val="tx1"/>
              </a:solidFill>
              <a:latin typeface="Didact Gothic" panose="00000500000000000000" pitchFamily="2" charset="0"/>
            </a:endParaRPr>
          </a:p>
        </p:txBody>
      </p:sp>
      <p:sp>
        <p:nvSpPr>
          <p:cNvPr id="39" name="Shade"/>
          <p:cNvSpPr/>
          <p:nvPr/>
        </p:nvSpPr>
        <p:spPr>
          <a:xfrm>
            <a:off x="2431" y="2332"/>
            <a:ext cx="14653369" cy="82296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accent2">
                  <a:lumMod val="75000"/>
                </a:schemeClr>
              </a:solidFill>
              <a:latin typeface="Bangers" panose="00000500000000000000" pitchFamily="2" charset="0"/>
              <a:ea typeface="Segoe UI Black" panose="020B0A02040204020203" pitchFamily="34" charset="0"/>
            </a:endParaRPr>
          </a:p>
        </p:txBody>
      </p:sp>
      <p:pic>
        <p:nvPicPr>
          <p:cNvPr id="41" name="Arcana- Spiral Rin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5499327" y="2339359"/>
            <a:ext cx="3631746" cy="3631746"/>
          </a:xfrm>
          <a:prstGeom prst="rect">
            <a:avLst/>
          </a:prstGeom>
          <a:effectLst>
            <a:softEdge rad="469900"/>
          </a:effectLst>
        </p:spPr>
      </p:pic>
      <p:pic>
        <p:nvPicPr>
          <p:cNvPr id="42" name="Arcana (Large)"/>
          <p:cNvPicPr>
            <a:picLocks noChangeAspect="1"/>
          </p:cNvPicPr>
          <p:nvPr/>
        </p:nvPicPr>
        <p:blipFill rotWithShape="1">
          <a:blip r:embed="rId29" cstate="print">
            <a:extLst>
              <a:ext uri="{28A0092B-C50C-407E-A947-70E740481C1C}">
                <a14:useLocalDpi xmlns:a14="http://schemas.microsoft.com/office/drawing/2010/main" val="0"/>
              </a:ext>
            </a:extLst>
          </a:blip>
          <a:srcRect l="22246" t="7137" r="23227" b="9172"/>
          <a:stretch/>
        </p:blipFill>
        <p:spPr>
          <a:xfrm>
            <a:off x="5498562" y="3527408"/>
            <a:ext cx="3633277" cy="5576551"/>
          </a:xfrm>
          <a:prstGeom prst="rect">
            <a:avLst/>
          </a:prstGeom>
          <a:effectLst>
            <a:outerShdw blurRad="50800" dist="38100" dir="8100000" algn="tr" rotWithShape="0">
              <a:prstClr val="black">
                <a:alpha val="40000"/>
              </a:prstClr>
            </a:outerShdw>
          </a:effectLst>
        </p:spPr>
      </p:pic>
      <p:sp>
        <p:nvSpPr>
          <p:cNvPr id="43" name="Text- Arcana"/>
          <p:cNvSpPr txBox="1"/>
          <p:nvPr/>
        </p:nvSpPr>
        <p:spPr>
          <a:xfrm>
            <a:off x="9025553" y="5679308"/>
            <a:ext cx="1786228"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600" dirty="0" smtClean="0">
                <a:solidFill>
                  <a:srgbClr val="F27900"/>
                </a:solidFill>
                <a:effectLst>
                  <a:glow rad="228600">
                    <a:schemeClr val="bg1">
                      <a:alpha val="50000"/>
                    </a:schemeClr>
                  </a:glow>
                </a:effectLst>
                <a:latin typeface="Bangers" panose="00000500000000000000" pitchFamily="2" charset="0"/>
              </a:rPr>
              <a:t>Arcana</a:t>
            </a:r>
            <a:endParaRPr lang="en-US" sz="3600" dirty="0">
              <a:solidFill>
                <a:srgbClr val="F27900"/>
              </a:solidFill>
              <a:effectLst>
                <a:glow rad="228600">
                  <a:schemeClr val="bg1">
                    <a:alpha val="50000"/>
                  </a:schemeClr>
                </a:glow>
              </a:effectLst>
              <a:latin typeface="Bangers" panose="00000500000000000000" pitchFamily="2" charset="0"/>
            </a:endParaRPr>
          </a:p>
        </p:txBody>
      </p:sp>
      <p:sp>
        <p:nvSpPr>
          <p:cNvPr id="45" name="Word Bubble"/>
          <p:cNvSpPr/>
          <p:nvPr/>
        </p:nvSpPr>
        <p:spPr>
          <a:xfrm>
            <a:off x="484736" y="125778"/>
            <a:ext cx="6419940" cy="3313007"/>
          </a:xfrm>
          <a:prstGeom prst="wedgeEllipseCallout">
            <a:avLst>
              <a:gd name="adj1" fmla="val 38604"/>
              <a:gd name="adj2" fmla="val 62883"/>
            </a:avLst>
          </a:prstGeom>
          <a:solidFill>
            <a:schemeClr val="bg1"/>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solidFill>
                  <a:schemeClr val="tx1"/>
                </a:solidFill>
                <a:effectLst>
                  <a:outerShdw dist="50800" algn="tl" rotWithShape="0">
                    <a:srgbClr val="00DA63"/>
                  </a:outerShdw>
                </a:effectLst>
                <a:latin typeface="Bangers" panose="00000500000000000000" pitchFamily="2" charset="0"/>
              </a:rPr>
              <a:t>We must hurry.</a:t>
            </a:r>
          </a:p>
          <a:p>
            <a:pPr algn="ctr"/>
            <a:r>
              <a:rPr lang="en-US" sz="6000" dirty="0" smtClean="0">
                <a:solidFill>
                  <a:schemeClr val="tx1"/>
                </a:solidFill>
                <a:effectLst>
                  <a:outerShdw dist="50800" algn="tl" rotWithShape="0">
                    <a:srgbClr val="00DA63"/>
                  </a:outerShdw>
                </a:effectLst>
                <a:latin typeface="Bangers" panose="00000500000000000000" pitchFamily="2" charset="0"/>
              </a:rPr>
              <a:t>Are you ready?</a:t>
            </a:r>
            <a:endParaRPr lang="en-US" sz="6000" dirty="0">
              <a:solidFill>
                <a:schemeClr val="tx1"/>
              </a:solidFill>
              <a:effectLst>
                <a:outerShdw dist="50800" algn="tl" rotWithShape="0">
                  <a:srgbClr val="00DA63"/>
                </a:outerShdw>
              </a:effectLst>
              <a:latin typeface="Bangers" panose="00000500000000000000" pitchFamily="2" charset="0"/>
            </a:endParaRPr>
          </a:p>
        </p:txBody>
      </p:sp>
      <p:pic>
        <p:nvPicPr>
          <p:cNvPr id="57" name="Portal (Small)"/>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37290" y="4303605"/>
            <a:ext cx="4369573" cy="4369573"/>
          </a:xfrm>
          <a:prstGeom prst="rect">
            <a:avLst/>
          </a:prstGeom>
        </p:spPr>
      </p:pic>
      <p:pic>
        <p:nvPicPr>
          <p:cNvPr id="55" name="Hero Rewar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33658" y="4079109"/>
            <a:ext cx="4945154" cy="4945151"/>
          </a:xfrm>
          <a:prstGeom prst="rect">
            <a:avLst/>
          </a:prstGeom>
          <a:effectLst>
            <a:outerShdw blurRad="50800" dist="38100" dir="2700000" algn="tl" rotWithShape="0">
              <a:prstClr val="black">
                <a:alpha val="40000"/>
              </a:prstClr>
            </a:outerShdw>
          </a:effectLst>
        </p:spPr>
      </p:pic>
      <p:grpSp>
        <p:nvGrpSpPr>
          <p:cNvPr id="38" name="Heroes and Text Backgrounds"/>
          <p:cNvGrpSpPr>
            <a:grpSpLocks noChangeAspect="1"/>
          </p:cNvGrpSpPr>
          <p:nvPr/>
        </p:nvGrpSpPr>
        <p:grpSpPr>
          <a:xfrm>
            <a:off x="1621426" y="2260600"/>
            <a:ext cx="10630740" cy="7088486"/>
            <a:chOff x="-977998" y="-663140"/>
            <a:chExt cx="15510726" cy="10342426"/>
          </a:xfrm>
        </p:grpSpPr>
        <p:grpSp>
          <p:nvGrpSpPr>
            <p:cNvPr id="26" name="Text Background 3"/>
            <p:cNvGrpSpPr/>
            <p:nvPr/>
          </p:nvGrpSpPr>
          <p:grpSpPr>
            <a:xfrm>
              <a:off x="2743200" y="5643810"/>
              <a:ext cx="9144000" cy="2377440"/>
              <a:chOff x="3505200" y="1602557"/>
              <a:chExt cx="7848600" cy="4569643"/>
            </a:xfrm>
          </p:grpSpPr>
          <p:sp>
            <p:nvSpPr>
              <p:cNvPr id="27" name="Color Rectangle"/>
              <p:cNvSpPr/>
              <p:nvPr/>
            </p:nvSpPr>
            <p:spPr>
              <a:xfrm>
                <a:off x="3505200" y="1602557"/>
                <a:ext cx="7848600" cy="4569643"/>
              </a:xfrm>
              <a:prstGeom prst="rect">
                <a:avLst/>
              </a:prstGeom>
              <a:solidFill>
                <a:srgbClr val="FFC00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Halftone Zoom"/>
              <p:cNvSpPr/>
              <p:nvPr/>
            </p:nvSpPr>
            <p:spPr>
              <a:xfrm>
                <a:off x="3505200" y="1602557"/>
                <a:ext cx="7848600" cy="4569643"/>
              </a:xfrm>
              <a:prstGeom prst="rect">
                <a:avLst/>
              </a:prstGeom>
              <a:blipFill dpi="0" rotWithShape="1">
                <a:blip r:embed="rId32">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Orisha"/>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977998" y="4421486"/>
              <a:ext cx="5257800" cy="5257800"/>
            </a:xfrm>
            <a:prstGeom prst="rect">
              <a:avLst/>
            </a:prstGeom>
            <a:effectLst>
              <a:outerShdw blurRad="50800" dist="38100" dir="2700000" algn="tl" rotWithShape="0">
                <a:prstClr val="black">
                  <a:alpha val="40000"/>
                </a:prstClr>
              </a:outerShdw>
            </a:effectLst>
          </p:spPr>
        </p:pic>
        <p:sp>
          <p:nvSpPr>
            <p:cNvPr id="30" name="Text- Orisha"/>
            <p:cNvSpPr txBox="1"/>
            <p:nvPr/>
          </p:nvSpPr>
          <p:spPr>
            <a:xfrm>
              <a:off x="509635" y="7438520"/>
              <a:ext cx="2220687" cy="647395"/>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2400" dirty="0" err="1" smtClean="0">
                  <a:solidFill>
                    <a:srgbClr val="0083E6"/>
                  </a:solidFill>
                  <a:effectLst>
                    <a:glow rad="228600">
                      <a:schemeClr val="bg1">
                        <a:alpha val="50000"/>
                      </a:schemeClr>
                    </a:glow>
                  </a:effectLst>
                  <a:latin typeface="Bangers" panose="00000500000000000000" pitchFamily="2" charset="0"/>
                </a:rPr>
                <a:t>Orisha</a:t>
              </a:r>
              <a:endParaRPr lang="en-US" sz="2400" dirty="0">
                <a:solidFill>
                  <a:srgbClr val="0083E6"/>
                </a:solidFill>
                <a:effectLst>
                  <a:glow rad="228600">
                    <a:schemeClr val="bg1">
                      <a:alpha val="50000"/>
                    </a:schemeClr>
                  </a:glow>
                </a:effectLst>
                <a:latin typeface="Bangers" panose="00000500000000000000" pitchFamily="2" charset="0"/>
              </a:endParaRPr>
            </a:p>
          </p:txBody>
        </p:sp>
        <p:grpSp>
          <p:nvGrpSpPr>
            <p:cNvPr id="32" name="Text Background 2"/>
            <p:cNvGrpSpPr/>
            <p:nvPr/>
          </p:nvGrpSpPr>
          <p:grpSpPr>
            <a:xfrm>
              <a:off x="2743200" y="2926080"/>
              <a:ext cx="9144000" cy="2377440"/>
              <a:chOff x="3505200" y="1602557"/>
              <a:chExt cx="7848600" cy="4569643"/>
            </a:xfrm>
          </p:grpSpPr>
          <p:sp>
            <p:nvSpPr>
              <p:cNvPr id="33" name="Color Rectangle"/>
              <p:cNvSpPr/>
              <p:nvPr/>
            </p:nvSpPr>
            <p:spPr>
              <a:xfrm>
                <a:off x="3505200" y="1602557"/>
                <a:ext cx="7848600" cy="4569643"/>
              </a:xfrm>
              <a:prstGeom prst="rect">
                <a:avLst/>
              </a:prstGeom>
              <a:solidFill>
                <a:srgbClr val="F279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Halftone Zoom"/>
              <p:cNvSpPr/>
              <p:nvPr/>
            </p:nvSpPr>
            <p:spPr>
              <a:xfrm>
                <a:off x="3505200" y="1602557"/>
                <a:ext cx="7848600" cy="4569643"/>
              </a:xfrm>
              <a:prstGeom prst="rect">
                <a:avLst/>
              </a:prstGeom>
              <a:blipFill dpi="0" rotWithShape="1">
                <a:blip r:embed="rId32">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5" name="Hardsuit"/>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0261934" y="1895582"/>
              <a:ext cx="4270794" cy="4270794"/>
            </a:xfrm>
            <a:prstGeom prst="rect">
              <a:avLst/>
            </a:prstGeom>
            <a:effectLst>
              <a:outerShdw blurRad="50800" dist="38100" dir="2700000" algn="tl" rotWithShape="0">
                <a:prstClr val="black">
                  <a:alpha val="40000"/>
                </a:prstClr>
              </a:outerShdw>
            </a:effectLst>
          </p:spPr>
        </p:pic>
        <p:sp>
          <p:nvSpPr>
            <p:cNvPr id="36" name="Text- Hardsuit"/>
            <p:cNvSpPr txBox="1"/>
            <p:nvPr/>
          </p:nvSpPr>
          <p:spPr>
            <a:xfrm>
              <a:off x="11915985" y="4632726"/>
              <a:ext cx="2068286" cy="61534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2400" dirty="0" err="1" smtClean="0">
                  <a:solidFill>
                    <a:srgbClr val="EE4400"/>
                  </a:solidFill>
                  <a:effectLst>
                    <a:glow rad="228600">
                      <a:schemeClr val="bg1">
                        <a:alpha val="50000"/>
                      </a:schemeClr>
                    </a:glow>
                  </a:effectLst>
                  <a:latin typeface="Bangers" panose="00000500000000000000" pitchFamily="2" charset="0"/>
                </a:rPr>
                <a:t>Hardsuit</a:t>
              </a:r>
              <a:endParaRPr lang="en-US" sz="2400" dirty="0">
                <a:solidFill>
                  <a:srgbClr val="EE4400"/>
                </a:solidFill>
                <a:effectLst>
                  <a:glow rad="228600">
                    <a:schemeClr val="bg1">
                      <a:alpha val="50000"/>
                    </a:schemeClr>
                  </a:glow>
                </a:effectLst>
                <a:latin typeface="Bangers" panose="00000500000000000000" pitchFamily="2" charset="0"/>
              </a:endParaRPr>
            </a:p>
          </p:txBody>
        </p:sp>
        <p:grpSp>
          <p:nvGrpSpPr>
            <p:cNvPr id="20" name="Text Background 1"/>
            <p:cNvGrpSpPr/>
            <p:nvPr/>
          </p:nvGrpSpPr>
          <p:grpSpPr>
            <a:xfrm>
              <a:off x="2743200" y="208350"/>
              <a:ext cx="9144000" cy="2377440"/>
              <a:chOff x="3505200" y="1602557"/>
              <a:chExt cx="7848600" cy="4569643"/>
            </a:xfrm>
          </p:grpSpPr>
          <p:sp>
            <p:nvSpPr>
              <p:cNvPr id="21" name="Color Rectangle"/>
              <p:cNvSpPr/>
              <p:nvPr/>
            </p:nvSpPr>
            <p:spPr>
              <a:xfrm>
                <a:off x="3505200" y="1602557"/>
                <a:ext cx="7848600" cy="4569643"/>
              </a:xfrm>
              <a:prstGeom prst="rect">
                <a:avLst/>
              </a:prstGeom>
              <a:solidFill>
                <a:srgbClr val="008EC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alftone Zoom"/>
              <p:cNvSpPr/>
              <p:nvPr/>
            </p:nvSpPr>
            <p:spPr>
              <a:xfrm>
                <a:off x="3505200" y="1602557"/>
                <a:ext cx="7848600" cy="4569643"/>
              </a:xfrm>
              <a:prstGeom prst="rect">
                <a:avLst/>
              </a:prstGeom>
              <a:blipFill dpi="0" rotWithShape="1">
                <a:blip r:embed="rId32">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Blue Guardian"/>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784153" y="-663140"/>
              <a:ext cx="4892039" cy="4892043"/>
            </a:xfrm>
            <a:prstGeom prst="rect">
              <a:avLst/>
            </a:prstGeom>
            <a:effectLst>
              <a:outerShdw blurRad="50800" dist="38100" dir="2700000" algn="tl" rotWithShape="0">
                <a:prstClr val="black">
                  <a:alpha val="40000"/>
                </a:prstClr>
              </a:outerShdw>
            </a:effectLst>
          </p:spPr>
        </p:pic>
        <p:sp>
          <p:nvSpPr>
            <p:cNvPr id="24" name="Text- Blue Guardian"/>
            <p:cNvSpPr txBox="1"/>
            <p:nvPr/>
          </p:nvSpPr>
          <p:spPr>
            <a:xfrm>
              <a:off x="586155" y="1354147"/>
              <a:ext cx="2068286" cy="1148891"/>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2400" dirty="0" smtClean="0">
                  <a:solidFill>
                    <a:srgbClr val="00B0F0"/>
                  </a:solidFill>
                  <a:effectLst>
                    <a:glow rad="228600">
                      <a:schemeClr val="bg1">
                        <a:alpha val="50000"/>
                      </a:schemeClr>
                    </a:glow>
                  </a:effectLst>
                  <a:latin typeface="Bangers" panose="00000500000000000000" pitchFamily="2" charset="0"/>
                </a:rPr>
                <a:t>Blue</a:t>
              </a:r>
            </a:p>
            <a:p>
              <a:pPr algn="ctr">
                <a:lnSpc>
                  <a:spcPts val="3000"/>
                </a:lnSpc>
              </a:pPr>
              <a:r>
                <a:rPr lang="en-US" sz="2400" dirty="0" smtClean="0">
                  <a:solidFill>
                    <a:srgbClr val="00B0F0"/>
                  </a:solidFill>
                  <a:effectLst>
                    <a:glow rad="228600">
                      <a:schemeClr val="bg1">
                        <a:alpha val="50000"/>
                      </a:schemeClr>
                    </a:glow>
                  </a:effectLst>
                  <a:latin typeface="Bangers" panose="00000500000000000000" pitchFamily="2" charset="0"/>
                </a:rPr>
                <a:t>Guardian</a:t>
              </a:r>
              <a:endParaRPr lang="en-US" sz="2400" dirty="0">
                <a:solidFill>
                  <a:srgbClr val="00B0F0"/>
                </a:solidFill>
                <a:effectLst>
                  <a:glow rad="228600">
                    <a:schemeClr val="bg1">
                      <a:alpha val="50000"/>
                    </a:schemeClr>
                  </a:glow>
                </a:effectLst>
                <a:latin typeface="Bangers" panose="00000500000000000000" pitchFamily="2" charset="0"/>
              </a:endParaRPr>
            </a:p>
          </p:txBody>
        </p:sp>
      </p:grpSp>
      <p:sp>
        <p:nvSpPr>
          <p:cNvPr id="31" name="Sample Text 3"/>
          <p:cNvSpPr/>
          <p:nvPr/>
        </p:nvSpPr>
        <p:spPr>
          <a:xfrm>
            <a:off x="4171860" y="6585978"/>
            <a:ext cx="6267114" cy="1626724"/>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smtClean="0">
                <a:effectLst>
                  <a:glow rad="101600">
                    <a:schemeClr val="tx1">
                      <a:alpha val="50000"/>
                    </a:schemeClr>
                  </a:glow>
                </a:effectLst>
                <a:latin typeface="Didact Gothic" panose="00000500000000000000" pitchFamily="2" charset="0"/>
              </a:rPr>
              <a:t>book</a:t>
            </a:r>
            <a:endParaRPr lang="en-US" sz="7200" dirty="0">
              <a:effectLst>
                <a:glow rad="101600">
                  <a:schemeClr val="tx1">
                    <a:alpha val="50000"/>
                  </a:schemeClr>
                </a:glow>
              </a:effectLst>
              <a:latin typeface="Didact Gothic" panose="00000500000000000000" pitchFamily="2" charset="0"/>
            </a:endParaRPr>
          </a:p>
        </p:txBody>
      </p:sp>
      <p:sp>
        <p:nvSpPr>
          <p:cNvPr id="37" name="Sample Text 2"/>
          <p:cNvSpPr/>
          <p:nvPr/>
        </p:nvSpPr>
        <p:spPr>
          <a:xfrm>
            <a:off x="4171860" y="4720579"/>
            <a:ext cx="6286844" cy="1629447"/>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smtClean="0">
                <a:effectLst>
                  <a:glow rad="101600">
                    <a:schemeClr val="tx1">
                      <a:alpha val="50000"/>
                    </a:schemeClr>
                  </a:glow>
                </a:effectLst>
                <a:latin typeface="Didact Gothic" panose="00000500000000000000" pitchFamily="2" charset="0"/>
              </a:rPr>
              <a:t>cup</a:t>
            </a:r>
            <a:endParaRPr lang="en-US" sz="7200" dirty="0">
              <a:effectLst>
                <a:glow rad="101600">
                  <a:schemeClr val="tx1">
                    <a:alpha val="50000"/>
                  </a:schemeClr>
                </a:glow>
              </a:effectLst>
              <a:latin typeface="Didact Gothic" panose="00000500000000000000" pitchFamily="2" charset="0"/>
            </a:endParaRPr>
          </a:p>
        </p:txBody>
      </p:sp>
      <p:sp>
        <p:nvSpPr>
          <p:cNvPr id="25" name="Sample Text 1"/>
          <p:cNvSpPr/>
          <p:nvPr/>
        </p:nvSpPr>
        <p:spPr>
          <a:xfrm>
            <a:off x="4171860" y="2857901"/>
            <a:ext cx="6267114" cy="1629448"/>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smtClean="0">
                <a:effectLst>
                  <a:glow rad="101600">
                    <a:schemeClr val="tx1">
                      <a:alpha val="50000"/>
                    </a:schemeClr>
                  </a:glow>
                </a:effectLst>
                <a:latin typeface="Didact Gothic" panose="00000500000000000000" pitchFamily="2" charset="0"/>
              </a:rPr>
              <a:t>ball</a:t>
            </a:r>
            <a:endParaRPr lang="en-US" sz="7200" dirty="0">
              <a:effectLst>
                <a:glow rad="101600">
                  <a:schemeClr val="tx1">
                    <a:alpha val="50000"/>
                  </a:schemeClr>
                </a:glow>
              </a:effectLst>
              <a:latin typeface="Didact Gothic" panose="00000500000000000000" pitchFamily="2" charset="0"/>
            </a:endParaRPr>
          </a:p>
        </p:txBody>
      </p:sp>
      <p:sp>
        <p:nvSpPr>
          <p:cNvPr id="16" name="Many villains are..."/>
          <p:cNvSpPr txBox="1"/>
          <p:nvPr/>
        </p:nvSpPr>
        <p:spPr>
          <a:xfrm>
            <a:off x="2529908" y="127000"/>
            <a:ext cx="9570584" cy="3046988"/>
          </a:xfrm>
          <a:prstGeom prst="rect">
            <a:avLst/>
          </a:prstGeom>
          <a:noFill/>
        </p:spPr>
        <p:txBody>
          <a:bodyPr wrap="square" rtlCol="0">
            <a:spAutoFit/>
          </a:bodyPr>
          <a:lstStyle/>
          <a:p>
            <a:pPr algn="ctr"/>
            <a:r>
              <a:rPr lang="en-US" sz="9600" dirty="0" smtClean="0">
                <a:effectLst>
                  <a:glow rad="139700">
                    <a:schemeClr val="bg1">
                      <a:alpha val="40000"/>
                    </a:schemeClr>
                  </a:glow>
                  <a:outerShdw dist="76200" algn="ctr" rotWithShape="0">
                    <a:schemeClr val="bg1"/>
                  </a:outerShdw>
                </a:effectLst>
                <a:latin typeface="Bangers" panose="00000500000000000000" pitchFamily="2" charset="0"/>
              </a:rPr>
              <a:t>Many</a:t>
            </a:r>
            <a:r>
              <a:rPr lang="en-US" sz="9600" dirty="0" smtClean="0">
                <a:solidFill>
                  <a:srgbClr val="C00000"/>
                </a:solidFill>
                <a:effectLst>
                  <a:glow rad="139700">
                    <a:schemeClr val="bg1">
                      <a:alpha val="40000"/>
                    </a:schemeClr>
                  </a:glow>
                  <a:outerShdw dist="76200" algn="ctr" rotWithShape="0">
                    <a:schemeClr val="bg1"/>
                  </a:outerShdw>
                </a:effectLst>
                <a:latin typeface="Bangers" panose="00000500000000000000" pitchFamily="2" charset="0"/>
              </a:rPr>
              <a:t> Villains</a:t>
            </a:r>
            <a:r>
              <a:rPr lang="en-US" sz="9600" dirty="0" smtClean="0">
                <a:effectLst>
                  <a:glow rad="139700">
                    <a:schemeClr val="bg1">
                      <a:alpha val="40000"/>
                    </a:schemeClr>
                  </a:glow>
                  <a:outerShdw dist="76200" algn="ctr" rotWithShape="0">
                    <a:schemeClr val="bg1"/>
                  </a:outerShdw>
                </a:effectLst>
                <a:latin typeface="Bangers" panose="00000500000000000000" pitchFamily="2" charset="0"/>
              </a:rPr>
              <a:t> are causing trouble!</a:t>
            </a:r>
            <a:endParaRPr lang="en-US" sz="9600" dirty="0">
              <a:effectLst>
                <a:glow rad="139700">
                  <a:schemeClr val="bg1">
                    <a:alpha val="40000"/>
                  </a:schemeClr>
                </a:glow>
                <a:outerShdw dist="76200" algn="ctr" rotWithShape="0">
                  <a:schemeClr val="bg1"/>
                </a:outerShdw>
              </a:effectLst>
              <a:latin typeface="Bangers" panose="00000500000000000000" pitchFamily="2" charset="0"/>
            </a:endParaRPr>
          </a:p>
        </p:txBody>
      </p:sp>
      <p:sp>
        <p:nvSpPr>
          <p:cNvPr id="17" name="Choose a hero..."/>
          <p:cNvSpPr txBox="1"/>
          <p:nvPr/>
        </p:nvSpPr>
        <p:spPr>
          <a:xfrm>
            <a:off x="2515847" y="127000"/>
            <a:ext cx="9570584" cy="3046988"/>
          </a:xfrm>
          <a:prstGeom prst="rect">
            <a:avLst/>
          </a:prstGeom>
          <a:noFill/>
        </p:spPr>
        <p:txBody>
          <a:bodyPr wrap="square" rtlCol="0">
            <a:spAutoFit/>
          </a:bodyPr>
          <a:lstStyle/>
          <a:p>
            <a:pPr algn="ct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Choose a </a:t>
            </a:r>
            <a:r>
              <a:rPr lang="en-US" sz="9600" dirty="0" smtClean="0">
                <a:solidFill>
                  <a:srgbClr val="00B0F0"/>
                </a:solidFill>
                <a:effectLst>
                  <a:glow rad="139700">
                    <a:schemeClr val="tx1">
                      <a:alpha val="40000"/>
                    </a:schemeClr>
                  </a:glow>
                  <a:outerShdw dist="76200" algn="ctr" rotWithShape="0">
                    <a:schemeClr val="tx1"/>
                  </a:outerShdw>
                </a:effectLst>
                <a:latin typeface="Bangers" panose="00000500000000000000" pitchFamily="2" charset="0"/>
              </a:rPr>
              <a:t>Hero</a:t>
            </a:r>
            <a:r>
              <a:rPr lang="en-US" sz="9600" dirty="0" smtClean="0">
                <a:effectLst>
                  <a:glow rad="139700">
                    <a:schemeClr val="tx1">
                      <a:alpha val="40000"/>
                    </a:schemeClr>
                  </a:glow>
                  <a:outerShdw dist="76200" algn="ctr" rotWithShape="0">
                    <a:schemeClr val="tx1"/>
                  </a:outerShdw>
                </a:effectLst>
                <a:latin typeface="Bangers" panose="00000500000000000000" pitchFamily="2" charset="0"/>
              </a:rPr>
              <a:t> </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to stop them!</a:t>
            </a:r>
            <a:endParaRPr lang="en-US" sz="9600" dirty="0">
              <a:solidFill>
                <a:schemeClr val="bg1"/>
              </a:solidFill>
              <a:effectLst>
                <a:glow rad="139700">
                  <a:schemeClr val="tx1">
                    <a:alpha val="40000"/>
                  </a:schemeClr>
                </a:glow>
                <a:outerShdw dist="76200" algn="ctr" rotWithShape="0">
                  <a:schemeClr val="tx1"/>
                </a:outerShdw>
              </a:effectLst>
              <a:latin typeface="Bangers" panose="00000500000000000000" pitchFamily="2" charset="0"/>
            </a:endParaRPr>
          </a:p>
        </p:txBody>
      </p:sp>
      <p:sp>
        <p:nvSpPr>
          <p:cNvPr id="18" name="*Vocab / Writing*"/>
          <p:cNvSpPr txBox="1"/>
          <p:nvPr/>
        </p:nvSpPr>
        <p:spPr>
          <a:xfrm>
            <a:off x="2515847" y="125778"/>
            <a:ext cx="9570584" cy="3046988"/>
          </a:xfrm>
          <a:prstGeom prst="rect">
            <a:avLst/>
          </a:prstGeom>
          <a:noFill/>
        </p:spPr>
        <p:txBody>
          <a:bodyPr wrap="square" rtlCol="0">
            <a:spAutoFit/>
          </a:bodyPr>
          <a:lstStyle/>
          <a:p>
            <a:pPr algn="ct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Write </a:t>
            </a:r>
            <a:r>
              <a:rPr lang="en-US" sz="9600" dirty="0" smtClean="0">
                <a:solidFill>
                  <a:srgbClr val="00B0F0"/>
                </a:solidFill>
                <a:effectLst>
                  <a:glow rad="139700">
                    <a:schemeClr val="tx1">
                      <a:alpha val="40000"/>
                    </a:schemeClr>
                  </a:glow>
                  <a:outerShdw dist="76200" algn="ctr" rotWithShape="0">
                    <a:schemeClr val="tx1"/>
                  </a:outerShdw>
                </a:effectLst>
                <a:latin typeface="Bangers" panose="00000500000000000000" pitchFamily="2" charset="0"/>
              </a:rPr>
              <a:t>one</a:t>
            </a:r>
            <a:r>
              <a:rPr lang="en-US" sz="9600" dirty="0" smtClean="0">
                <a:effectLst>
                  <a:glow rad="139700">
                    <a:schemeClr val="tx1">
                      <a:alpha val="40000"/>
                    </a:schemeClr>
                  </a:glow>
                  <a:outerShdw dist="76200" algn="ctr" rotWithShape="0">
                    <a:schemeClr val="tx1"/>
                  </a:outerShdw>
                </a:effectLst>
                <a:latin typeface="Bangers" panose="00000500000000000000" pitchFamily="2" charset="0"/>
              </a:rPr>
              <a:t> </a:t>
            </a:r>
            <a:r>
              <a:rPr lang="en-US" sz="9600" dirty="0" smtClean="0">
                <a:solidFill>
                  <a:srgbClr val="92D050"/>
                </a:solidFill>
                <a:effectLst>
                  <a:glow rad="139700">
                    <a:schemeClr val="tx1">
                      <a:alpha val="40000"/>
                    </a:schemeClr>
                  </a:glow>
                  <a:outerShdw dist="76200" algn="ctr" rotWithShape="0">
                    <a:schemeClr val="tx1"/>
                  </a:outerShdw>
                </a:effectLst>
                <a:latin typeface="Bangers" panose="00000500000000000000" pitchFamily="2" charset="0"/>
              </a:rPr>
              <a:t>word</a:t>
            </a:r>
            <a:r>
              <a:rPr lang="en-US" sz="9600" dirty="0" smtClean="0">
                <a:effectLst>
                  <a:glow rad="139700">
                    <a:schemeClr val="tx1">
                      <a:alpha val="40000"/>
                    </a:schemeClr>
                  </a:glow>
                  <a:outerShdw dist="76200" algn="ctr" rotWithShape="0">
                    <a:schemeClr val="tx1"/>
                  </a:outerShdw>
                </a:effectLst>
                <a:latin typeface="Bangers" panose="00000500000000000000" pitchFamily="2" charset="0"/>
              </a:rPr>
              <a:t> </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or </a:t>
            </a:r>
            <a:r>
              <a:rPr lang="en-US" sz="9600" dirty="0" smtClean="0">
                <a:solidFill>
                  <a:srgbClr val="92D050"/>
                </a:solidFill>
                <a:effectLst>
                  <a:glow rad="139700">
                    <a:schemeClr val="tx1">
                      <a:alpha val="40000"/>
                    </a:schemeClr>
                  </a:glow>
                  <a:outerShdw dist="76200" algn="ctr" rotWithShape="0">
                    <a:schemeClr val="tx1"/>
                  </a:outerShdw>
                </a:effectLst>
                <a:latin typeface="Bangers" panose="00000500000000000000" pitchFamily="2" charset="0"/>
              </a:rPr>
              <a:t>sentence</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a:t>
            </a:r>
            <a:endParaRPr lang="en-US" sz="9600" dirty="0">
              <a:solidFill>
                <a:schemeClr val="bg1"/>
              </a:solidFill>
              <a:effectLst>
                <a:glow rad="139700">
                  <a:schemeClr val="tx1">
                    <a:alpha val="40000"/>
                  </a:schemeClr>
                </a:glow>
                <a:outerShdw dist="76200" algn="ctr" rotWithShape="0">
                  <a:schemeClr val="tx1"/>
                </a:outerShdw>
              </a:effectLst>
              <a:latin typeface="Bangers" panose="00000500000000000000" pitchFamily="2" charset="0"/>
            </a:endParaRPr>
          </a:p>
        </p:txBody>
      </p:sp>
      <p:sp>
        <p:nvSpPr>
          <p:cNvPr id="19" name="*Question / Answer*" hidden="1"/>
          <p:cNvSpPr txBox="1"/>
          <p:nvPr/>
        </p:nvSpPr>
        <p:spPr>
          <a:xfrm>
            <a:off x="2515847" y="125778"/>
            <a:ext cx="9570584" cy="3046988"/>
          </a:xfrm>
          <a:prstGeom prst="rect">
            <a:avLst/>
          </a:prstGeom>
          <a:noFill/>
        </p:spPr>
        <p:txBody>
          <a:bodyPr wrap="square" rtlCol="0">
            <a:spAutoFit/>
          </a:bodyPr>
          <a:lstStyle/>
          <a:p>
            <a:pPr algn="ct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Write the </a:t>
            </a:r>
            <a:r>
              <a:rPr lang="en-US" sz="9600" dirty="0" smtClean="0">
                <a:solidFill>
                  <a:srgbClr val="92D050"/>
                </a:solidFill>
                <a:effectLst>
                  <a:glow rad="139700">
                    <a:schemeClr val="tx1">
                      <a:alpha val="40000"/>
                    </a:schemeClr>
                  </a:glow>
                  <a:outerShdw dist="76200" algn="ctr" rotWithShape="0">
                    <a:schemeClr val="tx1"/>
                  </a:outerShdw>
                </a:effectLst>
                <a:latin typeface="Bangers" panose="00000500000000000000" pitchFamily="2" charset="0"/>
              </a:rPr>
              <a:t>Answer</a:t>
            </a:r>
            <a:r>
              <a:rPr lang="en-US" sz="9600" dirty="0" smtClean="0">
                <a:effectLst>
                  <a:glow rad="139700">
                    <a:schemeClr val="tx1">
                      <a:alpha val="40000"/>
                    </a:schemeClr>
                  </a:glow>
                  <a:outerShdw dist="76200" algn="ctr" rotWithShape="0">
                    <a:schemeClr val="tx1"/>
                  </a:outerShdw>
                </a:effectLst>
                <a:latin typeface="Bangers" panose="00000500000000000000" pitchFamily="2" charset="0"/>
              </a:rPr>
              <a:t> </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to </a:t>
            </a:r>
            <a:r>
              <a:rPr lang="en-US" sz="9600" dirty="0" smtClean="0">
                <a:solidFill>
                  <a:srgbClr val="00B0F0"/>
                </a:solidFill>
                <a:effectLst>
                  <a:glow rad="139700">
                    <a:schemeClr val="tx1">
                      <a:alpha val="40000"/>
                    </a:schemeClr>
                  </a:glow>
                  <a:outerShdw dist="76200" algn="ctr" rotWithShape="0">
                    <a:schemeClr val="tx1"/>
                  </a:outerShdw>
                </a:effectLst>
                <a:latin typeface="Bangers" panose="00000500000000000000" pitchFamily="2" charset="0"/>
              </a:rPr>
              <a:t>one</a:t>
            </a:r>
            <a:r>
              <a:rPr lang="en-US" sz="9600" dirty="0" smtClean="0">
                <a:effectLst>
                  <a:glow rad="139700">
                    <a:schemeClr val="tx1">
                      <a:alpha val="40000"/>
                    </a:schemeClr>
                  </a:glow>
                  <a:outerShdw dist="76200" algn="ctr" rotWithShape="0">
                    <a:schemeClr val="tx1"/>
                  </a:outerShdw>
                </a:effectLst>
                <a:latin typeface="Bangers" panose="00000500000000000000" pitchFamily="2" charset="0"/>
              </a:rPr>
              <a:t> </a:t>
            </a:r>
            <a:r>
              <a:rPr lang="en-US" sz="9600" dirty="0" smtClean="0">
                <a:solidFill>
                  <a:srgbClr val="92D050"/>
                </a:solidFill>
                <a:effectLst>
                  <a:glow rad="139700">
                    <a:schemeClr val="tx1">
                      <a:alpha val="40000"/>
                    </a:schemeClr>
                  </a:glow>
                  <a:outerShdw dist="76200" algn="ctr" rotWithShape="0">
                    <a:schemeClr val="tx1"/>
                  </a:outerShdw>
                </a:effectLst>
                <a:latin typeface="Bangers" panose="00000500000000000000" pitchFamily="2" charset="0"/>
              </a:rPr>
              <a:t>Question</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a:t>
            </a:r>
            <a:endParaRPr lang="en-US" sz="9600" dirty="0">
              <a:solidFill>
                <a:schemeClr val="bg1"/>
              </a:solidFill>
              <a:effectLst>
                <a:glow rad="139700">
                  <a:schemeClr val="tx1">
                    <a:alpha val="40000"/>
                  </a:schemeClr>
                </a:glow>
                <a:outerShdw dist="76200" algn="ctr" rotWithShape="0">
                  <a:schemeClr val="tx1"/>
                </a:outerShdw>
              </a:effectLst>
              <a:latin typeface="Bangers" panose="00000500000000000000" pitchFamily="2" charset="0"/>
            </a:endParaRPr>
          </a:p>
        </p:txBody>
      </p:sp>
      <p:sp>
        <p:nvSpPr>
          <p:cNvPr id="40" name="Then, Arcana will..."/>
          <p:cNvSpPr txBox="1"/>
          <p:nvPr/>
        </p:nvSpPr>
        <p:spPr>
          <a:xfrm>
            <a:off x="2033619" y="127000"/>
            <a:ext cx="10563162" cy="3046988"/>
          </a:xfrm>
          <a:prstGeom prst="rect">
            <a:avLst/>
          </a:prstGeom>
          <a:noFill/>
        </p:spPr>
        <p:txBody>
          <a:bodyPr wrap="square" rtlCol="0">
            <a:spAutoFit/>
          </a:bodyPr>
          <a:lstStyle/>
          <a:p>
            <a:pPr algn="ct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Then, </a:t>
            </a:r>
            <a:r>
              <a:rPr lang="en-US" sz="9600" dirty="0" smtClean="0">
                <a:solidFill>
                  <a:srgbClr val="F27900"/>
                </a:solidFill>
                <a:effectLst>
                  <a:glow rad="139700">
                    <a:schemeClr val="tx1">
                      <a:alpha val="40000"/>
                    </a:schemeClr>
                  </a:glow>
                  <a:outerShdw dist="76200" algn="ctr" rotWithShape="0">
                    <a:schemeClr val="tx1"/>
                  </a:outerShdw>
                </a:effectLst>
                <a:latin typeface="Bangers" panose="00000500000000000000" pitchFamily="2" charset="0"/>
              </a:rPr>
              <a:t>Arcana</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 will show </a:t>
            </a:r>
            <a:r>
              <a:rPr lang="en-US" sz="9600" dirty="0" smtClean="0">
                <a:solidFill>
                  <a:srgbClr val="00B0F0"/>
                </a:solidFill>
                <a:effectLst>
                  <a:glow rad="139700">
                    <a:schemeClr val="tx1">
                      <a:alpha val="40000"/>
                    </a:schemeClr>
                  </a:glow>
                  <a:outerShdw dist="76200" algn="ctr" rotWithShape="0">
                    <a:schemeClr val="tx1"/>
                  </a:outerShdw>
                </a:effectLst>
                <a:latin typeface="Bangers" panose="00000500000000000000" pitchFamily="2" charset="0"/>
              </a:rPr>
              <a:t>one</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 hero.</a:t>
            </a:r>
            <a:endParaRPr lang="en-US" sz="9600" dirty="0">
              <a:solidFill>
                <a:schemeClr val="bg1"/>
              </a:solidFill>
              <a:effectLst>
                <a:glow rad="139700">
                  <a:schemeClr val="tx1">
                    <a:alpha val="40000"/>
                  </a:schemeClr>
                </a:glow>
                <a:outerShdw dist="76200" algn="ctr" rotWithShape="0">
                  <a:schemeClr val="tx1"/>
                </a:outerShdw>
              </a:effectLst>
              <a:latin typeface="Bangers" panose="00000500000000000000" pitchFamily="2" charset="0"/>
            </a:endParaRPr>
          </a:p>
        </p:txBody>
      </p:sp>
      <p:sp>
        <p:nvSpPr>
          <p:cNvPr id="44" name="If you chose..."/>
          <p:cNvSpPr txBox="1"/>
          <p:nvPr/>
        </p:nvSpPr>
        <p:spPr>
          <a:xfrm>
            <a:off x="2019558" y="125778"/>
            <a:ext cx="10563162" cy="3046988"/>
          </a:xfrm>
          <a:prstGeom prst="rect">
            <a:avLst/>
          </a:prstGeom>
          <a:noFill/>
        </p:spPr>
        <p:txBody>
          <a:bodyPr wrap="square" rtlCol="0">
            <a:spAutoFit/>
          </a:bodyPr>
          <a:lstStyle/>
          <a:p>
            <a:pPr algn="ct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If you chose </a:t>
            </a:r>
            <a:r>
              <a:rPr lang="en-US" sz="9600" dirty="0" smtClean="0">
                <a:solidFill>
                  <a:srgbClr val="00B0F0"/>
                </a:solidFill>
                <a:effectLst>
                  <a:glow rad="139700">
                    <a:schemeClr val="tx1">
                      <a:alpha val="40000"/>
                    </a:schemeClr>
                  </a:glow>
                  <a:outerShdw dist="76200" algn="ctr" rotWithShape="0">
                    <a:schemeClr val="tx1"/>
                  </a:outerShdw>
                </a:effectLst>
                <a:latin typeface="Bangers" panose="00000500000000000000" pitchFamily="2" charset="0"/>
              </a:rPr>
              <a:t>that</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 hero, you get </a:t>
            </a:r>
            <a:r>
              <a:rPr lang="en-US" sz="9600" dirty="0" smtClean="0">
                <a:solidFill>
                  <a:srgbClr val="00B0F0"/>
                </a:solidFill>
                <a:effectLst>
                  <a:glow rad="139700">
                    <a:schemeClr val="tx1">
                      <a:alpha val="40000"/>
                    </a:schemeClr>
                  </a:glow>
                  <a:outerShdw dist="76200" algn="ctr" rotWithShape="0">
                    <a:schemeClr val="tx1"/>
                  </a:outerShdw>
                </a:effectLst>
                <a:latin typeface="Bangers" panose="00000500000000000000" pitchFamily="2" charset="0"/>
              </a:rPr>
              <a:t>1</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 </a:t>
            </a:r>
            <a:r>
              <a:rPr lang="en-US" sz="9600" dirty="0" smtClean="0">
                <a:solidFill>
                  <a:srgbClr val="92D050"/>
                </a:solidFill>
                <a:effectLst>
                  <a:glow rad="139700">
                    <a:schemeClr val="tx1">
                      <a:alpha val="40000"/>
                    </a:schemeClr>
                  </a:glow>
                  <a:outerShdw dist="76200" algn="ctr" rotWithShape="0">
                    <a:schemeClr val="tx1"/>
                  </a:outerShdw>
                </a:effectLst>
                <a:latin typeface="Bangers" panose="00000500000000000000" pitchFamily="2" charset="0"/>
              </a:rPr>
              <a:t>point</a:t>
            </a:r>
            <a:r>
              <a:rPr lang="en-US" sz="9600" dirty="0" smtClean="0">
                <a:solidFill>
                  <a:schemeClr val="bg1"/>
                </a:solidFill>
                <a:effectLst>
                  <a:glow rad="139700">
                    <a:schemeClr val="tx1">
                      <a:alpha val="40000"/>
                    </a:schemeClr>
                  </a:glow>
                  <a:outerShdw dist="76200" algn="ctr" rotWithShape="0">
                    <a:schemeClr val="tx1"/>
                  </a:outerShdw>
                </a:effectLst>
                <a:latin typeface="Bangers" panose="00000500000000000000" pitchFamily="2" charset="0"/>
              </a:rPr>
              <a:t>!</a:t>
            </a:r>
            <a:endParaRPr lang="en-US" sz="9600" dirty="0">
              <a:solidFill>
                <a:schemeClr val="bg1"/>
              </a:solidFill>
              <a:effectLst>
                <a:glow rad="139700">
                  <a:schemeClr val="tx1">
                    <a:alpha val="40000"/>
                  </a:schemeClr>
                </a:glow>
                <a:outerShdw dist="76200" algn="ctr" rotWithShape="0">
                  <a:schemeClr val="tx1"/>
                </a:outerShdw>
              </a:effectLst>
              <a:latin typeface="Bangers" panose="00000500000000000000" pitchFamily="2" charset="0"/>
            </a:endParaRPr>
          </a:p>
        </p:txBody>
      </p:sp>
      <p:grpSp>
        <p:nvGrpSpPr>
          <p:cNvPr id="50" name="Text Background"/>
          <p:cNvGrpSpPr>
            <a:grpSpLocks noChangeAspect="1"/>
          </p:cNvGrpSpPr>
          <p:nvPr/>
        </p:nvGrpSpPr>
        <p:grpSpPr>
          <a:xfrm>
            <a:off x="467725" y="3247016"/>
            <a:ext cx="3549094" cy="922764"/>
            <a:chOff x="2743200" y="208350"/>
            <a:chExt cx="9144000" cy="2377440"/>
          </a:xfrm>
        </p:grpSpPr>
        <p:sp>
          <p:nvSpPr>
            <p:cNvPr id="51" name="Foil Embossing"/>
            <p:cNvSpPr/>
            <p:nvPr/>
          </p:nvSpPr>
          <p:spPr>
            <a:xfrm>
              <a:off x="2743200" y="208350"/>
              <a:ext cx="9144000" cy="2377440"/>
            </a:xfrm>
            <a:prstGeom prst="rect">
              <a:avLst/>
            </a:prstGeom>
            <a:blipFill>
              <a:blip r:embed="rId35">
                <a:extLst>
                  <a:ext uri="{BEBA8EAE-BF5A-486C-A8C5-ECC9F3942E4B}">
                    <a14:imgProps xmlns:a14="http://schemas.microsoft.com/office/drawing/2010/main">
                      <a14:imgLayer r:embed="rId36">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alftone Zoom"/>
            <p:cNvSpPr/>
            <p:nvPr/>
          </p:nvSpPr>
          <p:spPr>
            <a:xfrm>
              <a:off x="2743200" y="208350"/>
              <a:ext cx="9144000" cy="2377440"/>
            </a:xfrm>
            <a:prstGeom prst="rect">
              <a:avLst/>
            </a:prstGeom>
            <a:blipFill dpi="0" rotWithShape="1">
              <a:blip r:embed="rId37" cstate="print">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Text Box Reward"/>
          <p:cNvSpPr>
            <a:spLocks noChangeAspect="1"/>
          </p:cNvSpPr>
          <p:nvPr/>
        </p:nvSpPr>
        <p:spPr>
          <a:xfrm>
            <a:off x="467724" y="3245112"/>
            <a:ext cx="3549095" cy="920279"/>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effectLst>
                  <a:glow rad="101600">
                    <a:schemeClr val="tx1">
                      <a:alpha val="50000"/>
                    </a:schemeClr>
                  </a:glow>
                </a:effectLst>
                <a:latin typeface="Didact Gothic" panose="00000500000000000000" pitchFamily="2" charset="0"/>
              </a:rPr>
              <a:t>book</a:t>
            </a:r>
            <a:endParaRPr lang="en-US" sz="48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625725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1" presetClass="mediacall" presetSubtype="0" fill="hold" nodeType="withEffect">
                                  <p:stCondLst>
                                    <p:cond delay="500"/>
                                  </p:stCondLst>
                                  <p:childTnLst>
                                    <p:cmd type="call" cmd="playFrom(0.0)">
                                      <p:cBhvr>
                                        <p:cTn id="10" dur="4989" fill="hold"/>
                                        <p:tgtEl>
                                          <p:spTgt spid="15"/>
                                        </p:tgtEl>
                                      </p:cBhvr>
                                    </p:cmd>
                                  </p:childTnLst>
                                </p:cTn>
                              </p:par>
                              <p:par>
                                <p:cTn id="11" presetID="2" presetClass="entr" presetSubtype="2" fill="hold" grpId="0" nodeType="withEffect">
                                  <p:stCondLst>
                                    <p:cond delay="50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2000" fill="hold"/>
                                        <p:tgtEl>
                                          <p:spTgt spid="49"/>
                                        </p:tgtEl>
                                        <p:attrNameLst>
                                          <p:attrName>ppt_x</p:attrName>
                                        </p:attrNameLst>
                                      </p:cBhvr>
                                      <p:tavLst>
                                        <p:tav tm="0">
                                          <p:val>
                                            <p:strVal val="1+#ppt_w/2"/>
                                          </p:val>
                                        </p:tav>
                                        <p:tav tm="100000">
                                          <p:val>
                                            <p:strVal val="#ppt_x"/>
                                          </p:val>
                                        </p:tav>
                                      </p:tavLst>
                                    </p:anim>
                                    <p:anim calcmode="lin" valueType="num">
                                      <p:cBhvr additive="base">
                                        <p:cTn id="14" dur="2000" fill="hold"/>
                                        <p:tgtEl>
                                          <p:spTgt spid="49"/>
                                        </p:tgtEl>
                                        <p:attrNameLst>
                                          <p:attrName>ppt_y</p:attrName>
                                        </p:attrNameLst>
                                      </p:cBhvr>
                                      <p:tavLst>
                                        <p:tav tm="0">
                                          <p:val>
                                            <p:strVal val="#ppt_y"/>
                                          </p:val>
                                        </p:tav>
                                        <p:tav tm="100000">
                                          <p:val>
                                            <p:strVal val="#ppt_y"/>
                                          </p:val>
                                        </p:tav>
                                      </p:tavLst>
                                    </p:anim>
                                  </p:childTnLst>
                                </p:cTn>
                              </p:par>
                              <p:par>
                                <p:cTn id="15" presetID="2" presetClass="exit" presetSubtype="8" fill="hold" grpId="1" nodeType="withEffect">
                                  <p:stCondLst>
                                    <p:cond delay="4500"/>
                                  </p:stCondLst>
                                  <p:childTnLst>
                                    <p:anim calcmode="lin" valueType="num">
                                      <p:cBhvr additive="base">
                                        <p:cTn id="16" dur="2000"/>
                                        <p:tgtEl>
                                          <p:spTgt spid="49"/>
                                        </p:tgtEl>
                                        <p:attrNameLst>
                                          <p:attrName>ppt_x</p:attrName>
                                        </p:attrNameLst>
                                      </p:cBhvr>
                                      <p:tavLst>
                                        <p:tav tm="0">
                                          <p:val>
                                            <p:strVal val="ppt_x"/>
                                          </p:val>
                                        </p:tav>
                                        <p:tav tm="100000">
                                          <p:val>
                                            <p:strVal val="0-ppt_w/2"/>
                                          </p:val>
                                        </p:tav>
                                      </p:tavLst>
                                    </p:anim>
                                    <p:anim calcmode="lin" valueType="num">
                                      <p:cBhvr additive="base">
                                        <p:cTn id="17" dur="2000"/>
                                        <p:tgtEl>
                                          <p:spTgt spid="49"/>
                                        </p:tgtEl>
                                        <p:attrNameLst>
                                          <p:attrName>ppt_y</p:attrName>
                                        </p:attrNameLst>
                                      </p:cBhvr>
                                      <p:tavLst>
                                        <p:tav tm="0">
                                          <p:val>
                                            <p:strVal val="ppt_y"/>
                                          </p:val>
                                        </p:tav>
                                        <p:tav tm="100000">
                                          <p:val>
                                            <p:strVal val="ppt_y"/>
                                          </p:val>
                                        </p:tav>
                                      </p:tavLst>
                                    </p:anim>
                                    <p:set>
                                      <p:cBhvr>
                                        <p:cTn id="18" dur="1" fill="hold">
                                          <p:stCondLst>
                                            <p:cond delay="1999"/>
                                          </p:stCondLst>
                                        </p:cTn>
                                        <p:tgtEl>
                                          <p:spTgt spid="49"/>
                                        </p:tgtEl>
                                        <p:attrNameLst>
                                          <p:attrName>style.visibility</p:attrName>
                                        </p:attrNameLst>
                                      </p:cBhvr>
                                      <p:to>
                                        <p:strVal val="hidden"/>
                                      </p:to>
                                    </p:set>
                                  </p:childTnLst>
                                </p:cTn>
                              </p:par>
                              <p:par>
                                <p:cTn id="19" presetID="10" presetClass="entr" presetSubtype="0" fill="hold" nodeType="withEffect">
                                  <p:stCondLst>
                                    <p:cond delay="10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15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2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2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30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325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nodeType="withEffect">
                                  <p:stCondLst>
                                    <p:cond delay="350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10" presetClass="entr" presetSubtype="0" fill="hold" nodeType="withEffect">
                                  <p:stCondLst>
                                    <p:cond delay="375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par>
                                <p:cTn id="43" presetID="10" presetClass="entr" presetSubtype="0" fill="hold" nodeType="withEffect">
                                  <p:stCondLst>
                                    <p:cond delay="40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nodeType="withEffect">
                                  <p:stCondLst>
                                    <p:cond delay="425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nodeType="withEffect">
                                  <p:stCondLst>
                                    <p:cond delay="45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nodeType="withEffect">
                                  <p:stCondLst>
                                    <p:cond delay="475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1" nodeType="clickEffect">
                                  <p:stCondLst>
                                    <p:cond delay="0"/>
                                  </p:stCondLst>
                                  <p:childTnLst>
                                    <p:animEffect transition="out" filter="fade">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par>
                                <p:cTn id="60" presetID="10"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childTnLst>
                                </p:cTn>
                              </p:par>
                            </p:childTnLst>
                          </p:cTn>
                        </p:par>
                        <p:par>
                          <p:cTn id="63" fill="hold">
                            <p:stCondLst>
                              <p:cond delay="1000"/>
                            </p:stCondLst>
                            <p:childTnLst>
                              <p:par>
                                <p:cTn id="64" presetID="2" presetClass="entr" presetSubtype="4"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1" presetClass="mediacall" presetSubtype="0" fill="hold" nodeType="withEffect">
                                  <p:stCondLst>
                                    <p:cond delay="0"/>
                                  </p:stCondLst>
                                  <p:childTnLst>
                                    <p:cmd type="call" cmd="playFrom(0.0)">
                                      <p:cBhvr>
                                        <p:cTn id="69" dur="208" fill="hold"/>
                                        <p:tgtEl>
                                          <p:spTgt spid="46"/>
                                        </p:tgtEl>
                                      </p:cBhvr>
                                    </p:cmd>
                                  </p:childTnLst>
                                </p:cTn>
                              </p:par>
                              <p:par>
                                <p:cTn id="70" presetID="10" presetClass="entr" presetSubtype="0" fill="hold" grpId="0" nodeType="withEffect">
                                  <p:stCondLst>
                                    <p:cond delay="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17"/>
                                        </p:tgtEl>
                                      </p:cBhvr>
                                    </p:animEffect>
                                    <p:set>
                                      <p:cBhvr>
                                        <p:cTn id="86" dur="1" fill="hold">
                                          <p:stCondLst>
                                            <p:cond delay="499"/>
                                          </p:stCondLst>
                                        </p:cTn>
                                        <p:tgtEl>
                                          <p:spTgt spid="17"/>
                                        </p:tgtEl>
                                        <p:attrNameLst>
                                          <p:attrName>style.visibility</p:attrName>
                                        </p:attrNameLst>
                                      </p:cBhvr>
                                      <p:to>
                                        <p:strVal val="hidden"/>
                                      </p:to>
                                    </p:set>
                                  </p:childTnLst>
                                </p:cTn>
                              </p:par>
                              <p:par>
                                <p:cTn id="87" presetID="10" presetClass="entr" presetSubtype="0" fill="hold" grpId="0" nodeType="withEffect">
                                  <p:stCondLst>
                                    <p:cond delay="50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500"/>
                                        <p:tgtEl>
                                          <p:spTgt spid="18"/>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par>
                                <p:cTn id="95" presetID="10" presetClass="entr" presetSubtype="0" fill="hold" grpId="0" nodeType="withEffect">
                                  <p:stCondLst>
                                    <p:cond delay="50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19"/>
                                        </p:tgtEl>
                                      </p:cBhvr>
                                    </p:animEffect>
                                    <p:set>
                                      <p:cBhvr>
                                        <p:cTn id="102" dur="1" fill="hold">
                                          <p:stCondLst>
                                            <p:cond delay="499"/>
                                          </p:stCondLst>
                                        </p:cTn>
                                        <p:tgtEl>
                                          <p:spTgt spid="19"/>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38"/>
                                        </p:tgtEl>
                                      </p:cBhvr>
                                    </p:animEffect>
                                    <p:set>
                                      <p:cBhvr>
                                        <p:cTn id="105" dur="1" fill="hold">
                                          <p:stCondLst>
                                            <p:cond delay="499"/>
                                          </p:stCondLst>
                                        </p:cTn>
                                        <p:tgtEl>
                                          <p:spTgt spid="38"/>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25"/>
                                        </p:tgtEl>
                                      </p:cBhvr>
                                    </p:animEffect>
                                    <p:set>
                                      <p:cBhvr>
                                        <p:cTn id="108" dur="1" fill="hold">
                                          <p:stCondLst>
                                            <p:cond delay="499"/>
                                          </p:stCondLst>
                                        </p:cTn>
                                        <p:tgtEl>
                                          <p:spTgt spid="25"/>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31"/>
                                        </p:tgtEl>
                                      </p:cBhvr>
                                    </p:animEffect>
                                    <p:set>
                                      <p:cBhvr>
                                        <p:cTn id="111" dur="1" fill="hold">
                                          <p:stCondLst>
                                            <p:cond delay="499"/>
                                          </p:stCondLst>
                                        </p:cTn>
                                        <p:tgtEl>
                                          <p:spTgt spid="31"/>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37"/>
                                        </p:tgtEl>
                                      </p:cBhvr>
                                    </p:animEffect>
                                    <p:set>
                                      <p:cBhvr>
                                        <p:cTn id="114" dur="1" fill="hold">
                                          <p:stCondLst>
                                            <p:cond delay="499"/>
                                          </p:stCondLst>
                                        </p:cTn>
                                        <p:tgtEl>
                                          <p:spTgt spid="37"/>
                                        </p:tgtEl>
                                        <p:attrNameLst>
                                          <p:attrName>style.visibility</p:attrName>
                                        </p:attrNameLst>
                                      </p:cBhvr>
                                      <p:to>
                                        <p:strVal val="hidden"/>
                                      </p:to>
                                    </p:set>
                                  </p:childTnLst>
                                </p:cTn>
                              </p:par>
                              <p:par>
                                <p:cTn id="115" presetID="10" presetClass="entr" presetSubtype="0" fill="hold" grpId="0" nodeType="withEffect">
                                  <p:stCondLst>
                                    <p:cond delay="50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500"/>
                                        <p:tgtEl>
                                          <p:spTgt spid="40"/>
                                        </p:tgtEl>
                                      </p:cBhvr>
                                    </p:animEffect>
                                  </p:childTnLst>
                                </p:cTn>
                              </p:par>
                              <p:par>
                                <p:cTn id="118" presetID="10" presetClass="entr" presetSubtype="0" fill="hold" nodeType="withEffect">
                                  <p:stCondLst>
                                    <p:cond delay="100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childTnLst>
                                </p:cTn>
                              </p:par>
                              <p:par>
                                <p:cTn id="121" presetID="10" presetClass="entr" presetSubtype="0" fill="hold" grpId="0" nodeType="withEffect">
                                  <p:stCondLst>
                                    <p:cond delay="150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childTnLst>
                          </p:cTn>
                        </p:par>
                        <p:par>
                          <p:cTn id="124" fill="hold">
                            <p:stCondLst>
                              <p:cond delay="2000"/>
                            </p:stCondLst>
                            <p:childTnLst>
                              <p:par>
                                <p:cTn id="125"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26" dur="4000" fill="hold"/>
                                        <p:tgtEl>
                                          <p:spTgt spid="42"/>
                                        </p:tgtEl>
                                        <p:attrNameLst>
                                          <p:attrName>ppt_x</p:attrName>
                                          <p:attrName>ppt_y</p:attrName>
                                        </p:attrNameLst>
                                      </p:cBhvr>
                                      <p:rCtr x="0" y="3704"/>
                                    </p:animMotion>
                                  </p:childTnLst>
                                </p:cTn>
                              </p:par>
                              <p:par>
                                <p:cTn id="127" presetID="1" presetClass="mediacall" presetSubtype="0" fill="hold" nodeType="withEffect">
                                  <p:stCondLst>
                                    <p:cond delay="0"/>
                                  </p:stCondLst>
                                  <p:childTnLst>
                                    <p:cmd type="call" cmd="playFrom(0.0)">
                                      <p:cBhvr>
                                        <p:cTn id="128" dur="5112" fill="hold"/>
                                        <p:tgtEl>
                                          <p:spTgt spid="48"/>
                                        </p:tgtEl>
                                      </p:cBhvr>
                                    </p:cmd>
                                  </p:childTnLst>
                                </p:cTn>
                              </p:par>
                              <p:par>
                                <p:cTn id="129" presetID="10" presetClass="entr" presetSubtype="0" fill="hold" nodeType="with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6" presetClass="emph" presetSubtype="0" repeatCount="indefinite" autoRev="1" fill="hold" nodeType="withEffect">
                                  <p:stCondLst>
                                    <p:cond delay="0"/>
                                  </p:stCondLst>
                                  <p:childTnLst>
                                    <p:animScale>
                                      <p:cBhvr>
                                        <p:cTn id="133" dur="2000" fill="hold"/>
                                        <p:tgtEl>
                                          <p:spTgt spid="41"/>
                                        </p:tgtEl>
                                      </p:cBhvr>
                                      <p:by x="125000" y="125000"/>
                                    </p:animScale>
                                  </p:childTnLst>
                                </p:cTn>
                              </p:par>
                              <p:par>
                                <p:cTn id="134"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35" dur="4000" fill="hold"/>
                                        <p:tgtEl>
                                          <p:spTgt spid="41"/>
                                        </p:tgtEl>
                                        <p:attrNameLst>
                                          <p:attrName>ppt_x</p:attrName>
                                          <p:attrName>ppt_y</p:attrName>
                                        </p:attrNameLst>
                                      </p:cBhvr>
                                      <p:rCtr x="0" y="3704"/>
                                    </p:animMotion>
                                  </p:childTnLst>
                                </p:cTn>
                              </p:par>
                              <p:par>
                                <p:cTn id="136" presetID="10" presetClass="entr" presetSubtype="0" fill="hold" nodeType="withEffect">
                                  <p:stCondLst>
                                    <p:cond delay="100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500"/>
                                        <p:tgtEl>
                                          <p:spTgt spid="57"/>
                                        </p:tgtEl>
                                      </p:cBhvr>
                                    </p:animEffect>
                                  </p:childTnLst>
                                </p:cTn>
                              </p:par>
                              <p:par>
                                <p:cTn id="139" presetID="8" presetClass="emph" presetSubtype="0" fill="hold" nodeType="withEffect">
                                  <p:stCondLst>
                                    <p:cond delay="1000"/>
                                  </p:stCondLst>
                                  <p:childTnLst>
                                    <p:animRot by="21600000">
                                      <p:cBhvr>
                                        <p:cTn id="140" dur="2000" fill="hold"/>
                                        <p:tgtEl>
                                          <p:spTgt spid="57"/>
                                        </p:tgtEl>
                                        <p:attrNameLst>
                                          <p:attrName>r</p:attrName>
                                        </p:attrNameLst>
                                      </p:cBhvr>
                                    </p:animRot>
                                  </p:childTnLst>
                                </p:cTn>
                              </p:par>
                              <p:par>
                                <p:cTn id="141" presetID="53" presetClass="entr" presetSubtype="16" fill="hold" nodeType="withEffect">
                                  <p:stCondLst>
                                    <p:cond delay="2000"/>
                                  </p:stCondLst>
                                  <p:childTnLst>
                                    <p:set>
                                      <p:cBhvr>
                                        <p:cTn id="142" dur="1" fill="hold">
                                          <p:stCondLst>
                                            <p:cond delay="0"/>
                                          </p:stCondLst>
                                        </p:cTn>
                                        <p:tgtEl>
                                          <p:spTgt spid="55"/>
                                        </p:tgtEl>
                                        <p:attrNameLst>
                                          <p:attrName>style.visibility</p:attrName>
                                        </p:attrNameLst>
                                      </p:cBhvr>
                                      <p:to>
                                        <p:strVal val="visible"/>
                                      </p:to>
                                    </p:set>
                                    <p:anim calcmode="lin" valueType="num">
                                      <p:cBhvr>
                                        <p:cTn id="143" dur="500" fill="hold"/>
                                        <p:tgtEl>
                                          <p:spTgt spid="55"/>
                                        </p:tgtEl>
                                        <p:attrNameLst>
                                          <p:attrName>ppt_w</p:attrName>
                                        </p:attrNameLst>
                                      </p:cBhvr>
                                      <p:tavLst>
                                        <p:tav tm="0">
                                          <p:val>
                                            <p:fltVal val="0"/>
                                          </p:val>
                                        </p:tav>
                                        <p:tav tm="100000">
                                          <p:val>
                                            <p:strVal val="#ppt_w"/>
                                          </p:val>
                                        </p:tav>
                                      </p:tavLst>
                                    </p:anim>
                                    <p:anim calcmode="lin" valueType="num">
                                      <p:cBhvr>
                                        <p:cTn id="144" dur="500" fill="hold"/>
                                        <p:tgtEl>
                                          <p:spTgt spid="55"/>
                                        </p:tgtEl>
                                        <p:attrNameLst>
                                          <p:attrName>ppt_h</p:attrName>
                                        </p:attrNameLst>
                                      </p:cBhvr>
                                      <p:tavLst>
                                        <p:tav tm="0">
                                          <p:val>
                                            <p:fltVal val="0"/>
                                          </p:val>
                                        </p:tav>
                                        <p:tav tm="100000">
                                          <p:val>
                                            <p:strVal val="#ppt_h"/>
                                          </p:val>
                                        </p:tav>
                                      </p:tavLst>
                                    </p:anim>
                                    <p:animEffect transition="in" filter="fade">
                                      <p:cBhvr>
                                        <p:cTn id="145" dur="500"/>
                                        <p:tgtEl>
                                          <p:spTgt spid="55"/>
                                        </p:tgtEl>
                                      </p:cBhvr>
                                    </p:animEffect>
                                  </p:childTnLst>
                                </p:cTn>
                              </p:par>
                              <p:par>
                                <p:cTn id="146" presetID="10" presetClass="exit" presetSubtype="0" fill="hold" grpId="1" nodeType="withEffect">
                                  <p:stCondLst>
                                    <p:cond delay="1500"/>
                                  </p:stCondLst>
                                  <p:childTnLst>
                                    <p:animEffect transition="out" filter="fade">
                                      <p:cBhvr>
                                        <p:cTn id="147" dur="500"/>
                                        <p:tgtEl>
                                          <p:spTgt spid="43"/>
                                        </p:tgtEl>
                                      </p:cBhvr>
                                    </p:animEffect>
                                    <p:set>
                                      <p:cBhvr>
                                        <p:cTn id="148" dur="1" fill="hold">
                                          <p:stCondLst>
                                            <p:cond delay="499"/>
                                          </p:stCondLst>
                                        </p:cTn>
                                        <p:tgtEl>
                                          <p:spTgt spid="43"/>
                                        </p:tgtEl>
                                        <p:attrNameLst>
                                          <p:attrName>style.visibility</p:attrName>
                                        </p:attrNameLst>
                                      </p:cBhvr>
                                      <p:to>
                                        <p:strVal val="hidden"/>
                                      </p:to>
                                    </p:set>
                                  </p:childTnLst>
                                </p:cTn>
                              </p:par>
                              <p:par>
                                <p:cTn id="149" presetID="10" presetClass="exit" presetSubtype="0" fill="hold" nodeType="withEffect">
                                  <p:stCondLst>
                                    <p:cond delay="2500"/>
                                  </p:stCondLst>
                                  <p:childTnLst>
                                    <p:animEffect transition="out" filter="fade">
                                      <p:cBhvr>
                                        <p:cTn id="150" dur="500"/>
                                        <p:tgtEl>
                                          <p:spTgt spid="57"/>
                                        </p:tgtEl>
                                      </p:cBhvr>
                                    </p:animEffect>
                                    <p:set>
                                      <p:cBhvr>
                                        <p:cTn id="151" dur="1" fill="hold">
                                          <p:stCondLst>
                                            <p:cond delay="499"/>
                                          </p:stCondLst>
                                        </p:cTn>
                                        <p:tgtEl>
                                          <p:spTgt spid="57"/>
                                        </p:tgtEl>
                                        <p:attrNameLst>
                                          <p:attrName>style.visibility</p:attrName>
                                        </p:attrNameLst>
                                      </p:cBhvr>
                                      <p:to>
                                        <p:strVal val="hidden"/>
                                      </p:to>
                                    </p:set>
                                  </p:childTnLst>
                                </p:cTn>
                              </p:par>
                              <p:par>
                                <p:cTn id="152" presetID="2" presetClass="entr" presetSubtype="8" fill="hold" nodeType="withEffect">
                                  <p:stCondLst>
                                    <p:cond delay="3500"/>
                                  </p:stCondLst>
                                  <p:childTnLst>
                                    <p:set>
                                      <p:cBhvr>
                                        <p:cTn id="153" dur="1" fill="hold">
                                          <p:stCondLst>
                                            <p:cond delay="0"/>
                                          </p:stCondLst>
                                        </p:cTn>
                                        <p:tgtEl>
                                          <p:spTgt spid="50"/>
                                        </p:tgtEl>
                                        <p:attrNameLst>
                                          <p:attrName>style.visibility</p:attrName>
                                        </p:attrNameLst>
                                      </p:cBhvr>
                                      <p:to>
                                        <p:strVal val="visible"/>
                                      </p:to>
                                    </p:set>
                                    <p:anim calcmode="lin" valueType="num">
                                      <p:cBhvr additive="base">
                                        <p:cTn id="154" dur="500" fill="hold"/>
                                        <p:tgtEl>
                                          <p:spTgt spid="50"/>
                                        </p:tgtEl>
                                        <p:attrNameLst>
                                          <p:attrName>ppt_x</p:attrName>
                                        </p:attrNameLst>
                                      </p:cBhvr>
                                      <p:tavLst>
                                        <p:tav tm="0">
                                          <p:val>
                                            <p:strVal val="0-#ppt_w/2"/>
                                          </p:val>
                                        </p:tav>
                                        <p:tav tm="100000">
                                          <p:val>
                                            <p:strVal val="#ppt_x"/>
                                          </p:val>
                                        </p:tav>
                                      </p:tavLst>
                                    </p:anim>
                                    <p:anim calcmode="lin" valueType="num">
                                      <p:cBhvr additive="base">
                                        <p:cTn id="155" dur="500" fill="hold"/>
                                        <p:tgtEl>
                                          <p:spTgt spid="50"/>
                                        </p:tgtEl>
                                        <p:attrNameLst>
                                          <p:attrName>ppt_y</p:attrName>
                                        </p:attrNameLst>
                                      </p:cBhvr>
                                      <p:tavLst>
                                        <p:tav tm="0">
                                          <p:val>
                                            <p:strVal val="#ppt_y"/>
                                          </p:val>
                                        </p:tav>
                                        <p:tav tm="100000">
                                          <p:val>
                                            <p:strVal val="#ppt_y"/>
                                          </p:val>
                                        </p:tav>
                                      </p:tavLst>
                                    </p:anim>
                                  </p:childTnLst>
                                </p:cTn>
                              </p:par>
                              <p:par>
                                <p:cTn id="156" presetID="2" presetClass="entr" presetSubtype="8" fill="hold" grpId="0" nodeType="withEffect">
                                  <p:stCondLst>
                                    <p:cond delay="3500"/>
                                  </p:stCondLst>
                                  <p:childTnLst>
                                    <p:set>
                                      <p:cBhvr>
                                        <p:cTn id="157" dur="1" fill="hold">
                                          <p:stCondLst>
                                            <p:cond delay="0"/>
                                          </p:stCondLst>
                                        </p:cTn>
                                        <p:tgtEl>
                                          <p:spTgt spid="54"/>
                                        </p:tgtEl>
                                        <p:attrNameLst>
                                          <p:attrName>style.visibility</p:attrName>
                                        </p:attrNameLst>
                                      </p:cBhvr>
                                      <p:to>
                                        <p:strVal val="visible"/>
                                      </p:to>
                                    </p:set>
                                    <p:anim calcmode="lin" valueType="num">
                                      <p:cBhvr additive="base">
                                        <p:cTn id="158" dur="500" fill="hold"/>
                                        <p:tgtEl>
                                          <p:spTgt spid="54"/>
                                        </p:tgtEl>
                                        <p:attrNameLst>
                                          <p:attrName>ppt_x</p:attrName>
                                        </p:attrNameLst>
                                      </p:cBhvr>
                                      <p:tavLst>
                                        <p:tav tm="0">
                                          <p:val>
                                            <p:strVal val="0-#ppt_w/2"/>
                                          </p:val>
                                        </p:tav>
                                        <p:tav tm="100000">
                                          <p:val>
                                            <p:strVal val="#ppt_x"/>
                                          </p:val>
                                        </p:tav>
                                      </p:tavLst>
                                    </p:anim>
                                    <p:anim calcmode="lin" valueType="num">
                                      <p:cBhvr additive="base">
                                        <p:cTn id="159" dur="500" fill="hold"/>
                                        <p:tgtEl>
                                          <p:spTgt spid="54"/>
                                        </p:tgtEl>
                                        <p:attrNameLst>
                                          <p:attrName>ppt_y</p:attrName>
                                        </p:attrNameLst>
                                      </p:cBhvr>
                                      <p:tavLst>
                                        <p:tav tm="0">
                                          <p:val>
                                            <p:strVal val="#ppt_y"/>
                                          </p:val>
                                        </p:tav>
                                        <p:tav tm="100000">
                                          <p:val>
                                            <p:strVal val="#ppt_y"/>
                                          </p:val>
                                        </p:tav>
                                      </p:tavLst>
                                    </p:anim>
                                  </p:childTnLst>
                                </p:cTn>
                              </p:par>
                              <p:par>
                                <p:cTn id="160" presetID="1" presetClass="mediacall" presetSubtype="0" fill="hold" nodeType="withEffect">
                                  <p:stCondLst>
                                    <p:cond delay="3500"/>
                                  </p:stCondLst>
                                  <p:childTnLst>
                                    <p:cmd type="call" cmd="playFrom(0.0)">
                                      <p:cBhvr>
                                        <p:cTn id="161" dur="2951" fill="hold"/>
                                        <p:tgtEl>
                                          <p:spTgt spid="47"/>
                                        </p:tgtEl>
                                      </p:cBhvr>
                                    </p:cmd>
                                  </p:childTnLst>
                                </p:cTn>
                              </p:par>
                              <p:par>
                                <p:cTn id="162" presetID="10" presetClass="exit" presetSubtype="0" fill="hold" grpId="1" nodeType="withEffect">
                                  <p:stCondLst>
                                    <p:cond delay="3500"/>
                                  </p:stCondLst>
                                  <p:childTnLst>
                                    <p:animEffect transition="out" filter="fade">
                                      <p:cBhvr>
                                        <p:cTn id="163" dur="500"/>
                                        <p:tgtEl>
                                          <p:spTgt spid="40"/>
                                        </p:tgtEl>
                                      </p:cBhvr>
                                    </p:animEffect>
                                    <p:set>
                                      <p:cBhvr>
                                        <p:cTn id="164" dur="1" fill="hold">
                                          <p:stCondLst>
                                            <p:cond delay="499"/>
                                          </p:stCondLst>
                                        </p:cTn>
                                        <p:tgtEl>
                                          <p:spTgt spid="40"/>
                                        </p:tgtEl>
                                        <p:attrNameLst>
                                          <p:attrName>style.visibility</p:attrName>
                                        </p:attrNameLst>
                                      </p:cBhvr>
                                      <p:to>
                                        <p:strVal val="hidden"/>
                                      </p:to>
                                    </p:set>
                                  </p:childTnLst>
                                </p:cTn>
                              </p:par>
                              <p:par>
                                <p:cTn id="165" presetID="10" presetClass="entr" presetSubtype="0" fill="hold" grpId="0" nodeType="withEffect">
                                  <p:stCondLst>
                                    <p:cond delay="4000"/>
                                  </p:stCondLst>
                                  <p:childTnLst>
                                    <p:set>
                                      <p:cBhvr>
                                        <p:cTn id="166" dur="1" fill="hold">
                                          <p:stCondLst>
                                            <p:cond delay="0"/>
                                          </p:stCondLst>
                                        </p:cTn>
                                        <p:tgtEl>
                                          <p:spTgt spid="44"/>
                                        </p:tgtEl>
                                        <p:attrNameLst>
                                          <p:attrName>style.visibility</p:attrName>
                                        </p:attrNameLst>
                                      </p:cBhvr>
                                      <p:to>
                                        <p:strVal val="visible"/>
                                      </p:to>
                                    </p:set>
                                    <p:animEffect transition="in" filter="fade">
                                      <p:cBhvr>
                                        <p:cTn id="167" dur="500"/>
                                        <p:tgtEl>
                                          <p:spTgt spid="44"/>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xit" presetSubtype="0" fill="hold" grpId="1" nodeType="clickEffect">
                                  <p:stCondLst>
                                    <p:cond delay="0"/>
                                  </p:stCondLst>
                                  <p:childTnLst>
                                    <p:animEffect transition="out" filter="fade">
                                      <p:cBhvr>
                                        <p:cTn id="171" dur="500"/>
                                        <p:tgtEl>
                                          <p:spTgt spid="44"/>
                                        </p:tgtEl>
                                      </p:cBhvr>
                                    </p:animEffect>
                                    <p:set>
                                      <p:cBhvr>
                                        <p:cTn id="172" dur="1" fill="hold">
                                          <p:stCondLst>
                                            <p:cond delay="499"/>
                                          </p:stCondLst>
                                        </p:cTn>
                                        <p:tgtEl>
                                          <p:spTgt spid="44"/>
                                        </p:tgtEl>
                                        <p:attrNameLst>
                                          <p:attrName>style.visibility</p:attrName>
                                        </p:attrNameLst>
                                      </p:cBhvr>
                                      <p:to>
                                        <p:strVal val="hidden"/>
                                      </p:to>
                                    </p:set>
                                  </p:childTnLst>
                                </p:cTn>
                              </p:par>
                              <p:par>
                                <p:cTn id="173" presetID="10" presetClass="exit" presetSubtype="0" fill="hold" nodeType="withEffect">
                                  <p:stCondLst>
                                    <p:cond delay="0"/>
                                  </p:stCondLst>
                                  <p:childTnLst>
                                    <p:animEffect transition="out" filter="fade">
                                      <p:cBhvr>
                                        <p:cTn id="174" dur="500"/>
                                        <p:tgtEl>
                                          <p:spTgt spid="55"/>
                                        </p:tgtEl>
                                      </p:cBhvr>
                                    </p:animEffect>
                                    <p:set>
                                      <p:cBhvr>
                                        <p:cTn id="175" dur="1" fill="hold">
                                          <p:stCondLst>
                                            <p:cond delay="499"/>
                                          </p:stCondLst>
                                        </p:cTn>
                                        <p:tgtEl>
                                          <p:spTgt spid="55"/>
                                        </p:tgtEl>
                                        <p:attrNameLst>
                                          <p:attrName>style.visibility</p:attrName>
                                        </p:attrNameLst>
                                      </p:cBhvr>
                                      <p:to>
                                        <p:strVal val="hidden"/>
                                      </p:to>
                                    </p:set>
                                  </p:childTnLst>
                                </p:cTn>
                              </p:par>
                              <p:par>
                                <p:cTn id="176" presetID="10" presetClass="exit" presetSubtype="0" fill="hold" nodeType="withEffect">
                                  <p:stCondLst>
                                    <p:cond delay="0"/>
                                  </p:stCondLst>
                                  <p:childTnLst>
                                    <p:animEffect transition="out" filter="fade">
                                      <p:cBhvr>
                                        <p:cTn id="177" dur="500"/>
                                        <p:tgtEl>
                                          <p:spTgt spid="50"/>
                                        </p:tgtEl>
                                      </p:cBhvr>
                                    </p:animEffect>
                                    <p:set>
                                      <p:cBhvr>
                                        <p:cTn id="178" dur="1" fill="hold">
                                          <p:stCondLst>
                                            <p:cond delay="499"/>
                                          </p:stCondLst>
                                        </p:cTn>
                                        <p:tgtEl>
                                          <p:spTgt spid="50"/>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54"/>
                                        </p:tgtEl>
                                      </p:cBhvr>
                                    </p:animEffect>
                                    <p:set>
                                      <p:cBhvr>
                                        <p:cTn id="181" dur="1" fill="hold">
                                          <p:stCondLst>
                                            <p:cond delay="499"/>
                                          </p:stCondLst>
                                        </p:cTn>
                                        <p:tgtEl>
                                          <p:spTgt spid="54"/>
                                        </p:tgtEl>
                                        <p:attrNameLst>
                                          <p:attrName>style.visibility</p:attrName>
                                        </p:attrNameLst>
                                      </p:cBhvr>
                                      <p:to>
                                        <p:strVal val="hidden"/>
                                      </p:to>
                                    </p:set>
                                  </p:childTnLst>
                                </p:cTn>
                              </p:par>
                              <p:par>
                                <p:cTn id="182" presetID="10" presetClass="entr" presetSubtype="0" fill="hold" grpId="0" nodeType="withEffect">
                                  <p:stCondLst>
                                    <p:cond delay="500"/>
                                  </p:stCondLst>
                                  <p:childTnLst>
                                    <p:set>
                                      <p:cBhvr>
                                        <p:cTn id="183" dur="1" fill="hold">
                                          <p:stCondLst>
                                            <p:cond delay="0"/>
                                          </p:stCondLst>
                                        </p:cTn>
                                        <p:tgtEl>
                                          <p:spTgt spid="45"/>
                                        </p:tgtEl>
                                        <p:attrNameLst>
                                          <p:attrName>style.visibility</p:attrName>
                                        </p:attrNameLst>
                                      </p:cBhvr>
                                      <p:to>
                                        <p:strVal val="visible"/>
                                      </p:to>
                                    </p:set>
                                    <p:animEffect transition="in" filter="fade">
                                      <p:cBhvr>
                                        <p:cTn id="184" dur="500"/>
                                        <p:tgtEl>
                                          <p:spTgt spid="45"/>
                                        </p:tgtEl>
                                      </p:cBhvr>
                                    </p:animEffect>
                                  </p:childTnLst>
                                </p:cTn>
                              </p:par>
                            </p:childTnLst>
                          </p:cTn>
                        </p:par>
                        <p:par>
                          <p:cTn id="185" fill="hold">
                            <p:stCondLst>
                              <p:cond delay="1000"/>
                            </p:stCondLst>
                            <p:childTnLst>
                              <p:par>
                                <p:cTn id="186" presetID="10" presetClass="entr" presetSubtype="0" fill="hold" nodeType="afterEffect">
                                  <p:stCondLst>
                                    <p:cond delay="0"/>
                                  </p:stCondLst>
                                  <p:childTnLst>
                                    <p:set>
                                      <p:cBhvr>
                                        <p:cTn id="187" dur="1" fill="hold">
                                          <p:stCondLst>
                                            <p:cond delay="0"/>
                                          </p:stCondLst>
                                        </p:cTn>
                                        <p:tgtEl>
                                          <p:spTgt spid="45">
                                            <p:txEl>
                                              <p:pRg st="0" end="0"/>
                                            </p:txEl>
                                          </p:spTgt>
                                        </p:tgtEl>
                                        <p:attrNameLst>
                                          <p:attrName>style.visibility</p:attrName>
                                        </p:attrNameLst>
                                      </p:cBhvr>
                                      <p:to>
                                        <p:strVal val="visible"/>
                                      </p:to>
                                    </p:set>
                                    <p:animEffect transition="in" filter="fade">
                                      <p:cBhvr>
                                        <p:cTn id="188" dur="500"/>
                                        <p:tgtEl>
                                          <p:spTgt spid="45">
                                            <p:txEl>
                                              <p:pRg st="0" end="0"/>
                                            </p:txEl>
                                          </p:spTgt>
                                        </p:tgtEl>
                                      </p:cBhvr>
                                    </p:animEffect>
                                  </p:childTnLst>
                                </p:cTn>
                              </p:par>
                            </p:childTnLst>
                          </p:cTn>
                        </p:par>
                        <p:par>
                          <p:cTn id="189" fill="hold">
                            <p:stCondLst>
                              <p:cond delay="1500"/>
                            </p:stCondLst>
                            <p:childTnLst>
                              <p:par>
                                <p:cTn id="190" presetID="10" presetClass="entr" presetSubtype="0" fill="hold" nodeType="afterEffect">
                                  <p:stCondLst>
                                    <p:cond delay="1000"/>
                                  </p:stCondLst>
                                  <p:childTnLst>
                                    <p:set>
                                      <p:cBhvr>
                                        <p:cTn id="191" dur="1" fill="hold">
                                          <p:stCondLst>
                                            <p:cond delay="0"/>
                                          </p:stCondLst>
                                        </p:cTn>
                                        <p:tgtEl>
                                          <p:spTgt spid="45">
                                            <p:txEl>
                                              <p:pRg st="1" end="1"/>
                                            </p:txEl>
                                          </p:spTgt>
                                        </p:tgtEl>
                                        <p:attrNameLst>
                                          <p:attrName>style.visibility</p:attrName>
                                        </p:attrNameLst>
                                      </p:cBhvr>
                                      <p:to>
                                        <p:strVal val="visible"/>
                                      </p:to>
                                    </p:set>
                                    <p:animEffect transition="in" filter="fade">
                                      <p:cBhvr>
                                        <p:cTn id="192" dur="5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3" fill="hold" display="0">
                  <p:stCondLst>
                    <p:cond delay="indefinite"/>
                  </p:stCondLst>
                  <p:endCondLst>
                    <p:cond evt="onStopAudio" delay="0">
                      <p:tgtEl>
                        <p:sldTgt/>
                      </p:tgtEl>
                    </p:cond>
                  </p:endCondLst>
                </p:cTn>
                <p:tgtEl>
                  <p:spTgt spid="15"/>
                </p:tgtEl>
              </p:cMediaNode>
            </p:audio>
            <p:audio>
              <p:cMediaNode vol="80000">
                <p:cTn id="194" fill="hold" display="0">
                  <p:stCondLst>
                    <p:cond delay="indefinite"/>
                  </p:stCondLst>
                  <p:endCondLst>
                    <p:cond evt="onStopAudio" delay="0">
                      <p:tgtEl>
                        <p:sldTgt/>
                      </p:tgtEl>
                    </p:cond>
                  </p:endCondLst>
                </p:cTn>
                <p:tgtEl>
                  <p:spTgt spid="46"/>
                </p:tgtEl>
              </p:cMediaNode>
            </p:audio>
            <p:audio>
              <p:cMediaNode vol="80000">
                <p:cTn id="195" fill="hold" display="0">
                  <p:stCondLst>
                    <p:cond delay="indefinite"/>
                  </p:stCondLst>
                  <p:endCondLst>
                    <p:cond evt="onStopAudio" delay="0">
                      <p:tgtEl>
                        <p:sldTgt/>
                      </p:tgtEl>
                    </p:cond>
                  </p:endCondLst>
                </p:cTn>
                <p:tgtEl>
                  <p:spTgt spid="47"/>
                </p:tgtEl>
              </p:cMediaNode>
            </p:audio>
            <p:audio>
              <p:cMediaNode vol="80000">
                <p:cTn id="196" fill="hold" display="0">
                  <p:stCondLst>
                    <p:cond delay="indefinite"/>
                  </p:stCondLst>
                  <p:endCondLst>
                    <p:cond evt="onStopAudio" delay="0">
                      <p:tgtEl>
                        <p:sldTgt/>
                      </p:tgtEl>
                    </p:cond>
                  </p:endCondLst>
                </p:cTn>
                <p:tgtEl>
                  <p:spTgt spid="48"/>
                </p:tgtEl>
              </p:cMediaNode>
            </p:audio>
          </p:childTnLst>
        </p:cTn>
      </p:par>
    </p:tnLst>
    <p:bldLst>
      <p:bldP spid="49" grpId="0" animBg="1"/>
      <p:bldP spid="49" grpId="1" animBg="1"/>
      <p:bldP spid="39" grpId="0" animBg="1"/>
      <p:bldP spid="43" grpId="0"/>
      <p:bldP spid="43" grpId="1"/>
      <p:bldP spid="45" grpId="0" animBg="1"/>
      <p:bldP spid="31" grpId="0" animBg="1"/>
      <p:bldP spid="31" grpId="1" animBg="1"/>
      <p:bldP spid="37" grpId="0" animBg="1"/>
      <p:bldP spid="37" grpId="1" animBg="1"/>
      <p:bldP spid="25" grpId="0" animBg="1"/>
      <p:bldP spid="25" grpId="1" animBg="1"/>
      <p:bldP spid="16" grpId="0"/>
      <p:bldP spid="16" grpId="1"/>
      <p:bldP spid="17" grpId="0"/>
      <p:bldP spid="17" grpId="1"/>
      <p:bldP spid="18" grpId="0"/>
      <p:bldP spid="18" grpId="1"/>
      <p:bldP spid="19" grpId="0"/>
      <p:bldP spid="19" grpId="1"/>
      <p:bldP spid="40" grpId="0"/>
      <p:bldP spid="40" grpId="1"/>
      <p:bldP spid="44" grpId="0"/>
      <p:bldP spid="44" grpId="1"/>
      <p:bldP spid="54" grpId="0" animBg="1"/>
      <p:bldP spid="54"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2" y="-108426"/>
            <a:ext cx="18381200" cy="8490423"/>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6710" y="6201807"/>
            <a:ext cx="1819656" cy="1819656"/>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6">
                <a:extLst>
                  <a:ext uri="{BEBA8EAE-BF5A-486C-A8C5-ECC9F3942E4B}">
                    <a14:imgProps xmlns:a14="http://schemas.microsoft.com/office/drawing/2010/main">
                      <a14:imgLayer r:embed="rId17">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8">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4" name="Kita"/>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419176" y="1374085"/>
            <a:ext cx="8087019" cy="8087019"/>
          </a:xfrm>
          <a:prstGeom prst="rect">
            <a:avLst/>
          </a:prstGeom>
        </p:spPr>
      </p:pic>
      <p:pic>
        <p:nvPicPr>
          <p:cNvPr id="25" name="Kita"/>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638135" y="3616294"/>
            <a:ext cx="5692406" cy="5692406"/>
          </a:xfrm>
          <a:prstGeom prst="rect">
            <a:avLst/>
          </a:prstGeom>
        </p:spPr>
      </p:pic>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637777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6" presetClass="emph" presetSubtype="0" fill="hold" nodeType="withEffect">
                                  <p:stCondLst>
                                    <p:cond delay="5000"/>
                                  </p:stCondLst>
                                  <p:childTnLst>
                                    <p:animScale>
                                      <p:cBhvr>
                                        <p:cTn id="48" dur="500" fill="hold"/>
                                        <p:tgtEl>
                                          <p:spTgt spid="25"/>
                                        </p:tgtEl>
                                      </p:cBhvr>
                                      <p:by x="150000" y="150000"/>
                                    </p:animScale>
                                  </p:childTnLst>
                                </p:cTn>
                              </p:par>
                              <p:par>
                                <p:cTn id="49" presetID="10" presetClass="exit" presetSubtype="0" fill="hold" nodeType="withEffect">
                                  <p:stCondLst>
                                    <p:cond delay="5000"/>
                                  </p:stCondLst>
                                  <p:childTnLst>
                                    <p:animEffect transition="out" filter="fade">
                                      <p:cBhvr>
                                        <p:cTn id="50" dur="500"/>
                                        <p:tgtEl>
                                          <p:spTgt spid="25"/>
                                        </p:tgtEl>
                                      </p:cBhvr>
                                    </p:animEffect>
                                    <p:set>
                                      <p:cBhvr>
                                        <p:cTn id="51" dur="1" fill="hold">
                                          <p:stCondLst>
                                            <p:cond delay="499"/>
                                          </p:stCondLst>
                                        </p:cTn>
                                        <p:tgtEl>
                                          <p:spTgt spid="25"/>
                                        </p:tgtEl>
                                        <p:attrNameLst>
                                          <p:attrName>style.visibility</p:attrName>
                                        </p:attrNameLst>
                                      </p:cBhvr>
                                      <p:to>
                                        <p:strVal val="hidden"/>
                                      </p:to>
                                    </p:set>
                                  </p:childTnLst>
                                </p:cTn>
                              </p:par>
                              <p:par>
                                <p:cTn id="52" presetID="53" presetClass="entr" presetSubtype="16" fill="hold" nodeType="withEffect">
                                  <p:stCondLst>
                                    <p:cond delay="4750"/>
                                  </p:stCondLst>
                                  <p:childTnLst>
                                    <p:set>
                                      <p:cBhvr>
                                        <p:cTn id="53" dur="1" fill="hold">
                                          <p:stCondLst>
                                            <p:cond delay="0"/>
                                          </p:stCondLst>
                                        </p:cTn>
                                        <p:tgtEl>
                                          <p:spTgt spid="24"/>
                                        </p:tgtEl>
                                        <p:attrNameLst>
                                          <p:attrName>style.visibility</p:attrName>
                                        </p:attrNameLst>
                                      </p:cBhvr>
                                      <p:to>
                                        <p:strVal val="visible"/>
                                      </p:to>
                                    </p:set>
                                    <p:anim calcmode="lin" valueType="num">
                                      <p:cBhvr>
                                        <p:cTn id="54" dur="750" fill="hold"/>
                                        <p:tgtEl>
                                          <p:spTgt spid="24"/>
                                        </p:tgtEl>
                                        <p:attrNameLst>
                                          <p:attrName>ppt_w</p:attrName>
                                        </p:attrNameLst>
                                      </p:cBhvr>
                                      <p:tavLst>
                                        <p:tav tm="0">
                                          <p:val>
                                            <p:fltVal val="0"/>
                                          </p:val>
                                        </p:tav>
                                        <p:tav tm="100000">
                                          <p:val>
                                            <p:strVal val="#ppt_w"/>
                                          </p:val>
                                        </p:tav>
                                      </p:tavLst>
                                    </p:anim>
                                    <p:anim calcmode="lin" valueType="num">
                                      <p:cBhvr>
                                        <p:cTn id="55" dur="750" fill="hold"/>
                                        <p:tgtEl>
                                          <p:spTgt spid="24"/>
                                        </p:tgtEl>
                                        <p:attrNameLst>
                                          <p:attrName>ppt_h</p:attrName>
                                        </p:attrNameLst>
                                      </p:cBhvr>
                                      <p:tavLst>
                                        <p:tav tm="0">
                                          <p:val>
                                            <p:fltVal val="0"/>
                                          </p:val>
                                        </p:tav>
                                        <p:tav tm="100000">
                                          <p:val>
                                            <p:strVal val="#ppt_h"/>
                                          </p:val>
                                        </p:tav>
                                      </p:tavLst>
                                    </p:anim>
                                    <p:animEffect transition="in" filter="fade">
                                      <p:cBhvr>
                                        <p:cTn id="56" dur="750"/>
                                        <p:tgtEl>
                                          <p:spTgt spid="24"/>
                                        </p:tgtEl>
                                      </p:cBhvr>
                                    </p:animEffect>
                                  </p:childTnLst>
                                </p:cTn>
                              </p:par>
                              <p:par>
                                <p:cTn id="57" presetID="10" presetClass="exit" presetSubtype="0" fill="hold" nodeType="withEffect">
                                  <p:stCondLst>
                                    <p:cond delay="5000"/>
                                  </p:stCondLst>
                                  <p:childTnLst>
                                    <p:animEffect transition="out" filter="fade">
                                      <p:cBhvr>
                                        <p:cTn id="58" dur="500"/>
                                        <p:tgtEl>
                                          <p:spTgt spid="3"/>
                                        </p:tgtEl>
                                      </p:cBhvr>
                                    </p:animEffect>
                                    <p:set>
                                      <p:cBhvr>
                                        <p:cTn id="59" dur="1" fill="hold">
                                          <p:stCondLst>
                                            <p:cond delay="499"/>
                                          </p:stCondLst>
                                        </p:cTn>
                                        <p:tgtEl>
                                          <p:spTgt spid="3"/>
                                        </p:tgtEl>
                                        <p:attrNameLst>
                                          <p:attrName>style.visibility</p:attrName>
                                        </p:attrNameLst>
                                      </p:cBhvr>
                                      <p:to>
                                        <p:strVal val="hidden"/>
                                      </p:to>
                                    </p:set>
                                  </p:childTnLst>
                                </p:cTn>
                              </p:par>
                              <p:par>
                                <p:cTn id="60" presetID="10" presetClass="exit" presetSubtype="0" fill="hold" nodeType="withEffect">
                                  <p:stCondLst>
                                    <p:cond delay="5500"/>
                                  </p:stCondLst>
                                  <p:childTnLst>
                                    <p:animEffect transition="out" filter="fade">
                                      <p:cBhvr>
                                        <p:cTn id="61" dur="500"/>
                                        <p:tgtEl>
                                          <p:spTgt spid="9"/>
                                        </p:tgtEl>
                                      </p:cBhvr>
                                    </p:animEffect>
                                    <p:set>
                                      <p:cBhvr>
                                        <p:cTn id="62" dur="1" fill="hold">
                                          <p:stCondLst>
                                            <p:cond delay="499"/>
                                          </p:stCondLst>
                                        </p:cTn>
                                        <p:tgtEl>
                                          <p:spTgt spid="9"/>
                                        </p:tgtEl>
                                        <p:attrNameLst>
                                          <p:attrName>style.visibility</p:attrName>
                                        </p:attrNameLst>
                                      </p:cBhvr>
                                      <p:to>
                                        <p:strVal val="hidden"/>
                                      </p:to>
                                    </p:set>
                                  </p:childTnLst>
                                </p:cTn>
                              </p:par>
                              <p:par>
                                <p:cTn id="63" presetID="10" presetClass="exit" presetSubtype="0" fill="hold" nodeType="withEffect">
                                  <p:stCondLst>
                                    <p:cond delay="6000"/>
                                  </p:stCondLst>
                                  <p:childTnLst>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par>
                                <p:cTn id="66" presetID="10" presetClass="exit" presetSubtype="0" fill="hold" nodeType="withEffect">
                                  <p:stCondLst>
                                    <p:cond delay="60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6500"/>
                                  </p:stCondLst>
                                  <p:childTnLst>
                                    <p:animEffect transition="out" filter="fade">
                                      <p:cBhvr>
                                        <p:cTn id="70" dur="500"/>
                                        <p:tgtEl>
                                          <p:spTgt spid="12"/>
                                        </p:tgtEl>
                                      </p:cBhvr>
                                    </p:animEffect>
                                    <p:set>
                                      <p:cBhvr>
                                        <p:cTn id="71" dur="1" fill="hold">
                                          <p:stCondLst>
                                            <p:cond delay="499"/>
                                          </p:stCondLst>
                                        </p:cTn>
                                        <p:tgtEl>
                                          <p:spTgt spid="12"/>
                                        </p:tgtEl>
                                        <p:attrNameLst>
                                          <p:attrName>style.visibility</p:attrName>
                                        </p:attrNameLst>
                                      </p:cBhvr>
                                      <p:to>
                                        <p:strVal val="hidden"/>
                                      </p:to>
                                    </p:set>
                                  </p:childTnLst>
                                </p:cTn>
                              </p:par>
                              <p:par>
                                <p:cTn id="72" presetID="10" presetClass="exit" presetSubtype="0" fill="hold" nodeType="withEffect">
                                  <p:stCondLst>
                                    <p:cond delay="6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2" presetClass="entr" presetSubtype="1" fill="hold" nodeType="withEffect">
                                  <p:stCondLst>
                                    <p:cond delay="650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0-#ppt_h/2"/>
                                          </p:val>
                                        </p:tav>
                                        <p:tav tm="100000">
                                          <p:val>
                                            <p:strVal val="#ppt_y"/>
                                          </p:val>
                                        </p:tav>
                                      </p:tavLst>
                                    </p:anim>
                                  </p:childTnLst>
                                </p:cTn>
                              </p:par>
                              <p:par>
                                <p:cTn id="79" presetID="1" presetClass="mediacall" presetSubtype="0" fill="hold" nodeType="withEffect">
                                  <p:stCondLst>
                                    <p:cond delay="6500"/>
                                  </p:stCondLst>
                                  <p:childTnLst>
                                    <p:cmd type="call" cmd="playFrom(0.0)">
                                      <p:cBhvr>
                                        <p:cTn id="80" dur="2951" fill="hold"/>
                                        <p:tgtEl>
                                          <p:spTgt spid="23"/>
                                        </p:tgtEl>
                                      </p:cBhvr>
                                    </p:cmd>
                                  </p:childTnLst>
                                </p:cTn>
                              </p:par>
                              <p:par>
                                <p:cTn id="81" presetID="2" presetClass="entr" presetSubtype="1" fill="hold" grpId="0" nodeType="withEffect">
                                  <p:stCondLst>
                                    <p:cond delay="650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ppt_x"/>
                                          </p:val>
                                        </p:tav>
                                        <p:tav tm="100000">
                                          <p:val>
                                            <p:strVal val="#ppt_x"/>
                                          </p:val>
                                        </p:tav>
                                      </p:tavLst>
                                    </p:anim>
                                    <p:anim calcmode="lin" valueType="num">
                                      <p:cBhvr additive="base">
                                        <p:cTn id="8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85" fill="hold" display="0">
                  <p:stCondLst>
                    <p:cond delay="indefinite"/>
                  </p:stCondLst>
                  <p:endCondLst>
                    <p:cond evt="onStopAudio" delay="0">
                      <p:tgtEl>
                        <p:sldTgt/>
                      </p:tgtEl>
                    </p:cond>
                  </p:endCondLst>
                </p:cTn>
                <p:tgtEl>
                  <p:spTgt spid="10"/>
                </p:tgtEl>
              </p:cMediaNode>
            </p:audio>
            <p:audio>
              <p:cMediaNode vol="80000">
                <p:cTn id="8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big bad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8004" y="8515582"/>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8515081" y="8506732"/>
            <a:ext cx="487363" cy="487363"/>
          </a:xfrm>
          <a:prstGeom prst="rect">
            <a:avLst/>
          </a:prstGeom>
        </p:spPr>
      </p:pic>
      <p:pic>
        <p:nvPicPr>
          <p:cNvPr id="2" name="Background"/>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 y="-108426"/>
            <a:ext cx="18381197" cy="8490424"/>
          </a:xfrm>
          <a:prstGeom prst="rect">
            <a:avLst/>
          </a:prstGeom>
        </p:spPr>
      </p:pic>
      <p:pic>
        <p:nvPicPr>
          <p:cNvPr id="14" name="Villain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926104" y="2265499"/>
            <a:ext cx="6778192" cy="6778192"/>
          </a:xfrm>
          <a:prstGeom prst="rect">
            <a:avLst/>
          </a:prstGeom>
        </p:spPr>
      </p:pic>
      <p:sp>
        <p:nvSpPr>
          <p:cNvPr id="25" name="Text- Villain 1"/>
          <p:cNvSpPr txBox="1"/>
          <p:nvPr/>
        </p:nvSpPr>
        <p:spPr>
          <a:xfrm>
            <a:off x="5048750" y="2463619"/>
            <a:ext cx="4872942"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err="1" smtClean="0">
                <a:solidFill>
                  <a:srgbClr val="7030A0"/>
                </a:solidFill>
                <a:effectLst>
                  <a:glow rad="228600">
                    <a:schemeClr val="bg1">
                      <a:alpha val="50000"/>
                    </a:schemeClr>
                  </a:glow>
                </a:effectLst>
                <a:latin typeface="Bangers" panose="00000500000000000000" pitchFamily="2" charset="0"/>
              </a:rPr>
              <a:t>Krathor</a:t>
            </a:r>
            <a:endParaRPr lang="en-US" sz="5400" dirty="0">
              <a:solidFill>
                <a:srgbClr val="7030A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chemeClr val="bg1">
                <a:lumMod val="65000"/>
                <a:alpha val="74902"/>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5">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FFC0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D6441C">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81076" y="4712745"/>
            <a:ext cx="4702556" cy="4702556"/>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132805" y="7159476"/>
            <a:ext cx="2220686"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Silver</a:t>
            </a:r>
          </a:p>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Sentinel</a:t>
            </a:r>
          </a:p>
        </p:txBody>
      </p:sp>
      <p:pic>
        <p:nvPicPr>
          <p:cNvPr id="15" name="Hero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293702" y="1556675"/>
            <a:ext cx="4946298" cy="4946298"/>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2589357" y="4804961"/>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FFC000"/>
                </a:solidFill>
                <a:effectLst>
                  <a:glow rad="228600">
                    <a:schemeClr val="bg1">
                      <a:alpha val="50000"/>
                    </a:schemeClr>
                  </a:glow>
                </a:effectLst>
                <a:latin typeface="Bangers" panose="00000500000000000000" pitchFamily="2" charset="0"/>
              </a:rPr>
              <a:t>Apollo</a:t>
            </a:r>
          </a:p>
        </p:txBody>
      </p:sp>
      <p:pic>
        <p:nvPicPr>
          <p:cNvPr id="12" name="Hero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446027" y="-116053"/>
            <a:ext cx="4754377" cy="4754377"/>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161575" y="2093496"/>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EE5500"/>
                </a:solidFill>
                <a:effectLst>
                  <a:glow rad="228600">
                    <a:schemeClr val="bg1">
                      <a:alpha val="50000"/>
                    </a:schemeClr>
                  </a:glow>
                </a:effectLst>
                <a:latin typeface="Bangers" panose="00000500000000000000" pitchFamily="2" charset="0"/>
              </a:rPr>
              <a:t>Artemis</a:t>
            </a:r>
            <a:endParaRPr lang="en-US" sz="3200" dirty="0">
              <a:solidFill>
                <a:srgbClr val="EE550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4482074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89" fill="hold"/>
                                        <p:tgtEl>
                                          <p:spTgt spid="27"/>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0 -4.19753E-6 L -0.19792 -0.04841 " pathEditMode="relative" rAng="0" ptsTypes="AA">
                                      <p:cBhvr>
                                        <p:cTn id="21" dur="500" fill="hold"/>
                                        <p:tgtEl>
                                          <p:spTgt spid="14"/>
                                        </p:tgtEl>
                                        <p:attrNameLst>
                                          <p:attrName>ppt_x</p:attrName>
                                          <p:attrName>ppt_y</p:attrName>
                                        </p:attrNameLst>
                                      </p:cBhvr>
                                      <p:rCtr x="-9896" y="-2431"/>
                                    </p:animMotion>
                                  </p:childTnLst>
                                </p:cTn>
                              </p:par>
                              <p:par>
                                <p:cTn id="22" presetID="6" presetClass="emph" presetSubtype="0" fill="hold" nodeType="withEffect">
                                  <p:stCondLst>
                                    <p:cond delay="3500"/>
                                  </p:stCondLst>
                                  <p:childTnLst>
                                    <p:animScale>
                                      <p:cBhvr>
                                        <p:cTn id="23" dur="500" fill="hold"/>
                                        <p:tgtEl>
                                          <p:spTgt spid="14"/>
                                        </p:tgtEl>
                                      </p:cBhvr>
                                      <p:by x="30000" y="30000"/>
                                    </p:animScale>
                                  </p:childTnLst>
                                </p:cTn>
                              </p:par>
                              <p:par>
                                <p:cTn id="24" presetID="53" presetClass="entr" presetSubtype="16" fill="hold" nodeType="withEffect">
                                  <p:stCondLst>
                                    <p:cond delay="450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animEffect transition="in" filter="fade">
                                      <p:cBhvr>
                                        <p:cTn id="28" dur="250"/>
                                        <p:tgtEl>
                                          <p:spTgt spid="3"/>
                                        </p:tgtEl>
                                      </p:cBhvr>
                                    </p:animEffect>
                                  </p:childTnLst>
                                </p:cTn>
                              </p:par>
                              <p:par>
                                <p:cTn id="29" presetID="1" presetClass="mediacall" presetSubtype="0" fill="hold" nodeType="withEffect">
                                  <p:stCondLst>
                                    <p:cond delay="4500"/>
                                  </p:stCondLst>
                                  <p:childTnLst>
                                    <p:cmd type="call" cmd="playFrom(0.0)">
                                      <p:cBhvr>
                                        <p:cTn id="30" dur="208" fill="hold"/>
                                        <p:tgtEl>
                                          <p:spTgt spid="32"/>
                                        </p:tgtEl>
                                      </p:cBhvr>
                                    </p:cmd>
                                  </p:childTnLst>
                                </p:cTn>
                              </p:par>
                              <p:par>
                                <p:cTn id="31" presetID="10" presetClass="entr" presetSubtype="0" fill="hold" grpId="0" nodeType="withEffect">
                                  <p:stCondLst>
                                    <p:cond delay="47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8" fill="hold" nodeType="withEffect">
                                  <p:stCondLst>
                                    <p:cond delay="47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0-#ppt_w/2"/>
                                          </p:val>
                                        </p:tav>
                                        <p:tav tm="100000">
                                          <p:val>
                                            <p:strVal val="#ppt_x"/>
                                          </p:val>
                                        </p:tav>
                                      </p:tavLst>
                                    </p:anim>
                                    <p:anim calcmode="lin" valueType="num">
                                      <p:cBhvr additive="base">
                                        <p:cTn id="37" dur="25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47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0-#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525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par>
                                <p:cTn id="47" presetID="1" presetClass="mediacall" presetSubtype="0" fill="hold" nodeType="withEffect">
                                  <p:stCondLst>
                                    <p:cond delay="5250"/>
                                  </p:stCondLst>
                                  <p:childTnLst>
                                    <p:cmd type="call" cmd="playFrom(0.0)">
                                      <p:cBhvr>
                                        <p:cTn id="48" dur="208" fill="hold"/>
                                        <p:tgtEl>
                                          <p:spTgt spid="33"/>
                                        </p:tgtEl>
                                      </p:cBhvr>
                                    </p:cmd>
                                  </p:childTnLst>
                                </p:cTn>
                              </p:par>
                              <p:par>
                                <p:cTn id="49" presetID="10" presetClass="entr" presetSubtype="0" fill="hold" grpId="0" nodeType="withEffect">
                                  <p:stCondLst>
                                    <p:cond delay="5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2" presetClass="entr" presetSubtype="2" fill="hold" nodeType="withEffect">
                                  <p:stCondLst>
                                    <p:cond delay="55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1+#ppt_w/2"/>
                                          </p:val>
                                        </p:tav>
                                        <p:tav tm="100000">
                                          <p:val>
                                            <p:strVal val="#ppt_x"/>
                                          </p:val>
                                        </p:tav>
                                      </p:tavLst>
                                    </p:anim>
                                    <p:anim calcmode="lin" valueType="num">
                                      <p:cBhvr additive="base">
                                        <p:cTn id="55" dur="250" fill="hold"/>
                                        <p:tgtEl>
                                          <p:spTgt spid="1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55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fill="hold"/>
                                        <p:tgtEl>
                                          <p:spTgt spid="22"/>
                                        </p:tgtEl>
                                        <p:attrNameLst>
                                          <p:attrName>ppt_x</p:attrName>
                                        </p:attrNameLst>
                                      </p:cBhvr>
                                      <p:tavLst>
                                        <p:tav tm="0">
                                          <p:val>
                                            <p:strVal val="1+#ppt_w/2"/>
                                          </p:val>
                                        </p:tav>
                                        <p:tav tm="100000">
                                          <p:val>
                                            <p:strVal val="#ppt_x"/>
                                          </p:val>
                                        </p:tav>
                                      </p:tavLst>
                                    </p:anim>
                                    <p:anim calcmode="lin" valueType="num">
                                      <p:cBhvr additive="base">
                                        <p:cTn id="59" dur="250" fill="hold"/>
                                        <p:tgtEl>
                                          <p:spTgt spid="22"/>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6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250" fill="hold"/>
                                        <p:tgtEl>
                                          <p:spTgt spid="9"/>
                                        </p:tgtEl>
                                        <p:attrNameLst>
                                          <p:attrName>ppt_w</p:attrName>
                                        </p:attrNameLst>
                                      </p:cBhvr>
                                      <p:tavLst>
                                        <p:tav tm="0">
                                          <p:val>
                                            <p:fltVal val="0"/>
                                          </p:val>
                                        </p:tav>
                                        <p:tav tm="100000">
                                          <p:val>
                                            <p:strVal val="#ppt_w"/>
                                          </p:val>
                                        </p:tav>
                                      </p:tavLst>
                                    </p:anim>
                                    <p:anim calcmode="lin" valueType="num">
                                      <p:cBhvr>
                                        <p:cTn id="63" dur="250" fill="hold"/>
                                        <p:tgtEl>
                                          <p:spTgt spid="9"/>
                                        </p:tgtEl>
                                        <p:attrNameLst>
                                          <p:attrName>ppt_h</p:attrName>
                                        </p:attrNameLst>
                                      </p:cBhvr>
                                      <p:tavLst>
                                        <p:tav tm="0">
                                          <p:val>
                                            <p:fltVal val="0"/>
                                          </p:val>
                                        </p:tav>
                                        <p:tav tm="100000">
                                          <p:val>
                                            <p:strVal val="#ppt_h"/>
                                          </p:val>
                                        </p:tav>
                                      </p:tavLst>
                                    </p:anim>
                                    <p:animEffect transition="in" filter="fade">
                                      <p:cBhvr>
                                        <p:cTn id="64" dur="250"/>
                                        <p:tgtEl>
                                          <p:spTgt spid="9"/>
                                        </p:tgtEl>
                                      </p:cBhvr>
                                    </p:animEffect>
                                  </p:childTnLst>
                                </p:cTn>
                              </p:par>
                              <p:par>
                                <p:cTn id="65" presetID="1" presetClass="mediacall" presetSubtype="0" fill="hold" nodeType="withEffect">
                                  <p:stCondLst>
                                    <p:cond delay="6000"/>
                                  </p:stCondLst>
                                  <p:childTnLst>
                                    <p:cmd type="call" cmd="playFrom(0.0)">
                                      <p:cBhvr>
                                        <p:cTn id="66" dur="208" fill="hold"/>
                                        <p:tgtEl>
                                          <p:spTgt spid="34"/>
                                        </p:tgtEl>
                                      </p:cBhvr>
                                    </p:cmd>
                                  </p:childTnLst>
                                </p:cTn>
                              </p:par>
                              <p:par>
                                <p:cTn id="67" presetID="10" presetClass="entr" presetSubtype="0" fill="hold" grpId="0" nodeType="withEffect">
                                  <p:stCondLst>
                                    <p:cond delay="62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2" presetClass="entr" presetSubtype="4" fill="hold" nodeType="withEffect">
                                  <p:stCondLst>
                                    <p:cond delay="62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ppt_x"/>
                                          </p:val>
                                        </p:tav>
                                        <p:tav tm="100000">
                                          <p:val>
                                            <p:strVal val="#ppt_x"/>
                                          </p:val>
                                        </p:tav>
                                      </p:tavLst>
                                    </p:anim>
                                    <p:anim calcmode="lin" valueType="num">
                                      <p:cBhvr additive="base">
                                        <p:cTn id="73" dur="250" fill="hold"/>
                                        <p:tgtEl>
                                          <p:spTgt spid="16"/>
                                        </p:tgtEl>
                                        <p:attrNameLst>
                                          <p:attrName>ppt_y</p:attrName>
                                        </p:attrNameLst>
                                      </p:cBhvr>
                                      <p:tavLst>
                                        <p:tav tm="0">
                                          <p:val>
                                            <p:strVal val="1+#ppt_h/2"/>
                                          </p:val>
                                        </p:tav>
                                        <p:tav tm="100000">
                                          <p:val>
                                            <p:strVal val="#ppt_y"/>
                                          </p:val>
                                        </p:tav>
                                      </p:tavLst>
                                    </p:anim>
                                  </p:childTnLst>
                                </p:cTn>
                              </p:par>
                              <p:par>
                                <p:cTn id="74" presetID="2" presetClass="entr" presetSubtype="8" fill="hold" grpId="0" nodeType="withEffect">
                                  <p:stCondLst>
                                    <p:cond delay="625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0-#ppt_w/2"/>
                                          </p:val>
                                        </p:tav>
                                        <p:tav tm="100000">
                                          <p:val>
                                            <p:strVal val="#ppt_x"/>
                                          </p:val>
                                        </p:tav>
                                      </p:tavLst>
                                    </p:anim>
                                    <p:anim calcmode="lin" valueType="num">
                                      <p:cBhvr additive="base">
                                        <p:cTn id="77"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32"/>
                </p:tgtEl>
              </p:cMediaNode>
            </p:audio>
            <p:audio>
              <p:cMediaNode vol="80000">
                <p:cTn id="79" fill="hold" display="0">
                  <p:stCondLst>
                    <p:cond delay="indefinite"/>
                  </p:stCondLst>
                  <p:endCondLst>
                    <p:cond evt="onStopAudio" delay="0">
                      <p:tgtEl>
                        <p:sldTgt/>
                      </p:tgtEl>
                    </p:cond>
                  </p:endCondLst>
                </p:cTn>
                <p:tgtEl>
                  <p:spTgt spid="33"/>
                </p:tgtEl>
              </p:cMediaNode>
            </p:audio>
            <p:audio>
              <p:cMediaNode vol="80000">
                <p:cTn id="80" fill="hold" display="0">
                  <p:stCondLst>
                    <p:cond delay="indefinite"/>
                  </p:stCondLst>
                  <p:endCondLst>
                    <p:cond evt="onStopAudio" delay="0">
                      <p:tgtEl>
                        <p:sldTgt/>
                      </p:tgtEl>
                    </p:cond>
                  </p:endCondLst>
                </p:cTn>
                <p:tgtEl>
                  <p:spTgt spid="34"/>
                </p:tgtEl>
              </p:cMediaNode>
            </p:audio>
            <p:audio>
              <p:cMediaNode vol="80000">
                <p:cTn id="81" fill="hold" display="0">
                  <p:stCondLst>
                    <p:cond delay="indefinite"/>
                  </p:stCondLst>
                  <p:endCondLst>
                    <p:cond evt="onStopAudio" delay="0">
                      <p:tgtEl>
                        <p:sldTgt/>
                      </p:tgtEl>
                    </p:cond>
                  </p:endCondLst>
                </p:cTn>
                <p:tgtEl>
                  <p:spTgt spid="27"/>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1" y="-108426"/>
            <a:ext cx="18381197"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03633" y="4241689"/>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573664" y="3491827"/>
            <a:ext cx="5483073" cy="5483073"/>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344371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1" y="-108426"/>
            <a:ext cx="18381197"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03633" y="4241689"/>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367888" y="3178629"/>
            <a:ext cx="5665639" cy="5665639"/>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27782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1" y="-108426"/>
            <a:ext cx="18381197" cy="8490424"/>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03633" y="4241689"/>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589991" y="3372078"/>
            <a:ext cx="5450418" cy="5450418"/>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27782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whoosh 1 (Pinball_Wiz).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 y="-108425"/>
            <a:ext cx="18381197" cy="8490422"/>
          </a:xfrm>
          <a:prstGeom prst="rect">
            <a:avLst/>
          </a:prstGeom>
        </p:spPr>
      </p:pic>
      <p:pic>
        <p:nvPicPr>
          <p:cNvPr id="14" name="Villain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3926104" y="2265499"/>
            <a:ext cx="6778192" cy="6778192"/>
          </a:xfrm>
          <a:prstGeom prst="rect">
            <a:avLst/>
          </a:prstGeom>
        </p:spPr>
      </p:pic>
      <p:sp>
        <p:nvSpPr>
          <p:cNvPr id="25" name="Text- Villain 1"/>
          <p:cNvSpPr txBox="1"/>
          <p:nvPr/>
        </p:nvSpPr>
        <p:spPr>
          <a:xfrm>
            <a:off x="4804049" y="2309071"/>
            <a:ext cx="4872942"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err="1" smtClean="0">
                <a:solidFill>
                  <a:srgbClr val="C00000"/>
                </a:solidFill>
                <a:effectLst>
                  <a:glow rad="228600">
                    <a:schemeClr val="bg1">
                      <a:alpha val="50000"/>
                    </a:schemeClr>
                  </a:glow>
                </a:effectLst>
                <a:latin typeface="Bangers" panose="00000500000000000000" pitchFamily="2" charset="0"/>
              </a:rPr>
              <a:t>Zormax</a:t>
            </a:r>
            <a:endParaRPr lang="en-US" sz="5400" dirty="0">
              <a:solidFill>
                <a:srgbClr val="C0000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E91538">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4">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DA8A14">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AC1E65">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76452" y="4291539"/>
            <a:ext cx="4702556" cy="4702556"/>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132805" y="7159476"/>
            <a:ext cx="2220686"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FF0000"/>
                </a:solidFill>
                <a:effectLst>
                  <a:glow rad="228600">
                    <a:schemeClr val="bg1">
                      <a:alpha val="50000"/>
                    </a:schemeClr>
                  </a:glow>
                </a:effectLst>
                <a:latin typeface="Bangers" panose="00000500000000000000" pitchFamily="2" charset="0"/>
              </a:rPr>
              <a:t>Cosmic</a:t>
            </a:r>
          </a:p>
          <a:p>
            <a:pPr algn="ctr">
              <a:lnSpc>
                <a:spcPts val="3000"/>
              </a:lnSpc>
            </a:pPr>
            <a:r>
              <a:rPr lang="en-US" sz="3200" dirty="0" smtClean="0">
                <a:solidFill>
                  <a:srgbClr val="FF0000"/>
                </a:solidFill>
                <a:effectLst>
                  <a:glow rad="228600">
                    <a:schemeClr val="bg1">
                      <a:alpha val="50000"/>
                    </a:schemeClr>
                  </a:glow>
                </a:effectLst>
                <a:latin typeface="Bangers" panose="00000500000000000000" pitchFamily="2" charset="0"/>
              </a:rPr>
              <a:t>Wave</a:t>
            </a:r>
          </a:p>
        </p:txBody>
      </p:sp>
      <p:pic>
        <p:nvPicPr>
          <p:cNvPr id="15" name="Hero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842455" y="1397070"/>
            <a:ext cx="5153106" cy="5153106"/>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2589357" y="4804961"/>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EE5500"/>
                </a:solidFill>
                <a:effectLst>
                  <a:glow rad="228600">
                    <a:schemeClr val="bg1">
                      <a:alpha val="50000"/>
                    </a:schemeClr>
                  </a:glow>
                </a:effectLst>
                <a:latin typeface="Bangers" panose="00000500000000000000" pitchFamily="2" charset="0"/>
              </a:rPr>
              <a:t>Tank</a:t>
            </a:r>
          </a:p>
        </p:txBody>
      </p:sp>
      <p:pic>
        <p:nvPicPr>
          <p:cNvPr id="12" name="Hero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552653" y="-177517"/>
            <a:ext cx="4973175" cy="4973175"/>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238849" y="2093496"/>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FFC000"/>
                </a:solidFill>
                <a:effectLst>
                  <a:glow rad="228600">
                    <a:schemeClr val="bg1">
                      <a:alpha val="50000"/>
                    </a:schemeClr>
                  </a:glow>
                </a:effectLst>
                <a:latin typeface="Bangers" panose="00000500000000000000" pitchFamily="2" charset="0"/>
              </a:rPr>
              <a:t>Gravastar</a:t>
            </a:r>
            <a:endParaRPr lang="en-US" sz="3200" dirty="0">
              <a:solidFill>
                <a:srgbClr val="FFC00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pic>
        <p:nvPicPr>
          <p:cNvPr id="27" name="big bad entrance (mrrap4food).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28004" y="8515582"/>
            <a:ext cx="487363" cy="487363"/>
          </a:xfrm>
          <a:prstGeom prst="rect">
            <a:avLst/>
          </a:prstGeom>
        </p:spPr>
      </p:pic>
    </p:spTree>
    <p:extLst>
      <p:ext uri="{BB962C8B-B14F-4D97-AF65-F5344CB8AC3E}">
        <p14:creationId xmlns:p14="http://schemas.microsoft.com/office/powerpoint/2010/main" val="21964779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89" fill="hold"/>
                                        <p:tgtEl>
                                          <p:spTgt spid="27"/>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0 -4.19753E-6 L -0.16016 0.11439 " pathEditMode="relative" rAng="0" ptsTypes="AA">
                                      <p:cBhvr>
                                        <p:cTn id="21" dur="500" fill="hold"/>
                                        <p:tgtEl>
                                          <p:spTgt spid="14"/>
                                        </p:tgtEl>
                                        <p:attrNameLst>
                                          <p:attrName>ppt_x</p:attrName>
                                          <p:attrName>ppt_y</p:attrName>
                                        </p:attrNameLst>
                                      </p:cBhvr>
                                      <p:rCtr x="-8008" y="5710"/>
                                    </p:animMotion>
                                  </p:childTnLst>
                                </p:cTn>
                              </p:par>
                              <p:par>
                                <p:cTn id="22" presetID="6" presetClass="emph" presetSubtype="0" fill="hold" nodeType="withEffect">
                                  <p:stCondLst>
                                    <p:cond delay="3500"/>
                                  </p:stCondLst>
                                  <p:childTnLst>
                                    <p:animScale>
                                      <p:cBhvr>
                                        <p:cTn id="23" dur="500" fill="hold"/>
                                        <p:tgtEl>
                                          <p:spTgt spid="14"/>
                                        </p:tgtEl>
                                      </p:cBhvr>
                                      <p:by x="30000" y="30000"/>
                                    </p:animScale>
                                  </p:childTnLst>
                                </p:cTn>
                              </p:par>
                              <p:par>
                                <p:cTn id="24" presetID="53" presetClass="entr" presetSubtype="16" fill="hold" nodeType="withEffect">
                                  <p:stCondLst>
                                    <p:cond delay="450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animEffect transition="in" filter="fade">
                                      <p:cBhvr>
                                        <p:cTn id="28" dur="250"/>
                                        <p:tgtEl>
                                          <p:spTgt spid="3"/>
                                        </p:tgtEl>
                                      </p:cBhvr>
                                    </p:animEffect>
                                  </p:childTnLst>
                                </p:cTn>
                              </p:par>
                              <p:par>
                                <p:cTn id="29" presetID="1" presetClass="mediacall" presetSubtype="0" fill="hold" nodeType="withEffect">
                                  <p:stCondLst>
                                    <p:cond delay="4500"/>
                                  </p:stCondLst>
                                  <p:childTnLst>
                                    <p:cmd type="call" cmd="playFrom(0.0)">
                                      <p:cBhvr>
                                        <p:cTn id="30" dur="208" fill="hold"/>
                                        <p:tgtEl>
                                          <p:spTgt spid="32"/>
                                        </p:tgtEl>
                                      </p:cBhvr>
                                    </p:cmd>
                                  </p:childTnLst>
                                </p:cTn>
                              </p:par>
                              <p:par>
                                <p:cTn id="31" presetID="10" presetClass="entr" presetSubtype="0" fill="hold" grpId="0" nodeType="withEffect">
                                  <p:stCondLst>
                                    <p:cond delay="47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1" fill="hold" nodeType="withEffect">
                                  <p:stCondLst>
                                    <p:cond delay="47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ppt_x"/>
                                          </p:val>
                                        </p:tav>
                                        <p:tav tm="100000">
                                          <p:val>
                                            <p:strVal val="#ppt_x"/>
                                          </p:val>
                                        </p:tav>
                                      </p:tavLst>
                                    </p:anim>
                                    <p:anim calcmode="lin" valueType="num">
                                      <p:cBhvr additive="base">
                                        <p:cTn id="37" dur="250" fill="hold"/>
                                        <p:tgtEl>
                                          <p:spTgt spid="12"/>
                                        </p:tgtEl>
                                        <p:attrNameLst>
                                          <p:attrName>ppt_y</p:attrName>
                                        </p:attrNameLst>
                                      </p:cBhvr>
                                      <p:tavLst>
                                        <p:tav tm="0">
                                          <p:val>
                                            <p:strVal val="0-#ppt_h/2"/>
                                          </p:val>
                                        </p:tav>
                                        <p:tav tm="100000">
                                          <p:val>
                                            <p:strVal val="#ppt_y"/>
                                          </p:val>
                                        </p:tav>
                                      </p:tavLst>
                                    </p:anim>
                                  </p:childTnLst>
                                </p:cTn>
                              </p:par>
                              <p:par>
                                <p:cTn id="38" presetID="2" presetClass="entr" presetSubtype="8" fill="hold" grpId="0" nodeType="withEffect">
                                  <p:stCondLst>
                                    <p:cond delay="47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0-#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525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par>
                                <p:cTn id="47" presetID="1" presetClass="mediacall" presetSubtype="0" fill="hold" nodeType="withEffect">
                                  <p:stCondLst>
                                    <p:cond delay="5250"/>
                                  </p:stCondLst>
                                  <p:childTnLst>
                                    <p:cmd type="call" cmd="playFrom(0.0)">
                                      <p:cBhvr>
                                        <p:cTn id="48" dur="208" fill="hold"/>
                                        <p:tgtEl>
                                          <p:spTgt spid="33"/>
                                        </p:tgtEl>
                                      </p:cBhvr>
                                    </p:cmd>
                                  </p:childTnLst>
                                </p:cTn>
                              </p:par>
                              <p:par>
                                <p:cTn id="49" presetID="10" presetClass="entr" presetSubtype="0" fill="hold" grpId="0" nodeType="withEffect">
                                  <p:stCondLst>
                                    <p:cond delay="5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2" presetClass="entr" presetSubtype="2" fill="hold" nodeType="withEffect">
                                  <p:stCondLst>
                                    <p:cond delay="55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1+#ppt_w/2"/>
                                          </p:val>
                                        </p:tav>
                                        <p:tav tm="100000">
                                          <p:val>
                                            <p:strVal val="#ppt_x"/>
                                          </p:val>
                                        </p:tav>
                                      </p:tavLst>
                                    </p:anim>
                                    <p:anim calcmode="lin" valueType="num">
                                      <p:cBhvr additive="base">
                                        <p:cTn id="55" dur="250" fill="hold"/>
                                        <p:tgtEl>
                                          <p:spTgt spid="1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55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fill="hold"/>
                                        <p:tgtEl>
                                          <p:spTgt spid="22"/>
                                        </p:tgtEl>
                                        <p:attrNameLst>
                                          <p:attrName>ppt_x</p:attrName>
                                        </p:attrNameLst>
                                      </p:cBhvr>
                                      <p:tavLst>
                                        <p:tav tm="0">
                                          <p:val>
                                            <p:strVal val="1+#ppt_w/2"/>
                                          </p:val>
                                        </p:tav>
                                        <p:tav tm="100000">
                                          <p:val>
                                            <p:strVal val="#ppt_x"/>
                                          </p:val>
                                        </p:tav>
                                      </p:tavLst>
                                    </p:anim>
                                    <p:anim calcmode="lin" valueType="num">
                                      <p:cBhvr additive="base">
                                        <p:cTn id="59" dur="250" fill="hold"/>
                                        <p:tgtEl>
                                          <p:spTgt spid="22"/>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6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250" fill="hold"/>
                                        <p:tgtEl>
                                          <p:spTgt spid="9"/>
                                        </p:tgtEl>
                                        <p:attrNameLst>
                                          <p:attrName>ppt_w</p:attrName>
                                        </p:attrNameLst>
                                      </p:cBhvr>
                                      <p:tavLst>
                                        <p:tav tm="0">
                                          <p:val>
                                            <p:fltVal val="0"/>
                                          </p:val>
                                        </p:tav>
                                        <p:tav tm="100000">
                                          <p:val>
                                            <p:strVal val="#ppt_w"/>
                                          </p:val>
                                        </p:tav>
                                      </p:tavLst>
                                    </p:anim>
                                    <p:anim calcmode="lin" valueType="num">
                                      <p:cBhvr>
                                        <p:cTn id="63" dur="250" fill="hold"/>
                                        <p:tgtEl>
                                          <p:spTgt spid="9"/>
                                        </p:tgtEl>
                                        <p:attrNameLst>
                                          <p:attrName>ppt_h</p:attrName>
                                        </p:attrNameLst>
                                      </p:cBhvr>
                                      <p:tavLst>
                                        <p:tav tm="0">
                                          <p:val>
                                            <p:fltVal val="0"/>
                                          </p:val>
                                        </p:tav>
                                        <p:tav tm="100000">
                                          <p:val>
                                            <p:strVal val="#ppt_h"/>
                                          </p:val>
                                        </p:tav>
                                      </p:tavLst>
                                    </p:anim>
                                    <p:animEffect transition="in" filter="fade">
                                      <p:cBhvr>
                                        <p:cTn id="64" dur="250"/>
                                        <p:tgtEl>
                                          <p:spTgt spid="9"/>
                                        </p:tgtEl>
                                      </p:cBhvr>
                                    </p:animEffect>
                                  </p:childTnLst>
                                </p:cTn>
                              </p:par>
                              <p:par>
                                <p:cTn id="65" presetID="1" presetClass="mediacall" presetSubtype="0" fill="hold" nodeType="withEffect">
                                  <p:stCondLst>
                                    <p:cond delay="6000"/>
                                  </p:stCondLst>
                                  <p:childTnLst>
                                    <p:cmd type="call" cmd="playFrom(0.0)">
                                      <p:cBhvr>
                                        <p:cTn id="66" dur="208" fill="hold"/>
                                        <p:tgtEl>
                                          <p:spTgt spid="34"/>
                                        </p:tgtEl>
                                      </p:cBhvr>
                                    </p:cmd>
                                  </p:childTnLst>
                                </p:cTn>
                              </p:par>
                              <p:par>
                                <p:cTn id="67" presetID="10" presetClass="entr" presetSubtype="0" fill="hold" grpId="0" nodeType="withEffect">
                                  <p:stCondLst>
                                    <p:cond delay="62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2" presetClass="entr" presetSubtype="4" fill="hold" nodeType="withEffect">
                                  <p:stCondLst>
                                    <p:cond delay="62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ppt_x"/>
                                          </p:val>
                                        </p:tav>
                                        <p:tav tm="100000">
                                          <p:val>
                                            <p:strVal val="#ppt_x"/>
                                          </p:val>
                                        </p:tav>
                                      </p:tavLst>
                                    </p:anim>
                                    <p:anim calcmode="lin" valueType="num">
                                      <p:cBhvr additive="base">
                                        <p:cTn id="73" dur="250" fill="hold"/>
                                        <p:tgtEl>
                                          <p:spTgt spid="16"/>
                                        </p:tgtEl>
                                        <p:attrNameLst>
                                          <p:attrName>ppt_y</p:attrName>
                                        </p:attrNameLst>
                                      </p:cBhvr>
                                      <p:tavLst>
                                        <p:tav tm="0">
                                          <p:val>
                                            <p:strVal val="1+#ppt_h/2"/>
                                          </p:val>
                                        </p:tav>
                                        <p:tav tm="100000">
                                          <p:val>
                                            <p:strVal val="#ppt_y"/>
                                          </p:val>
                                        </p:tav>
                                      </p:tavLst>
                                    </p:anim>
                                  </p:childTnLst>
                                </p:cTn>
                              </p:par>
                              <p:par>
                                <p:cTn id="74" presetID="2" presetClass="entr" presetSubtype="8" fill="hold" grpId="0" nodeType="withEffect">
                                  <p:stCondLst>
                                    <p:cond delay="625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0-#ppt_w/2"/>
                                          </p:val>
                                        </p:tav>
                                        <p:tav tm="100000">
                                          <p:val>
                                            <p:strVal val="#ppt_x"/>
                                          </p:val>
                                        </p:tav>
                                      </p:tavLst>
                                    </p:anim>
                                    <p:anim calcmode="lin" valueType="num">
                                      <p:cBhvr additive="base">
                                        <p:cTn id="77"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32"/>
                </p:tgtEl>
              </p:cMediaNode>
            </p:audio>
            <p:audio>
              <p:cMediaNode vol="80000">
                <p:cTn id="79" fill="hold" display="0">
                  <p:stCondLst>
                    <p:cond delay="indefinite"/>
                  </p:stCondLst>
                  <p:endCondLst>
                    <p:cond evt="onStopAudio" delay="0">
                      <p:tgtEl>
                        <p:sldTgt/>
                      </p:tgtEl>
                    </p:cond>
                  </p:endCondLst>
                </p:cTn>
                <p:tgtEl>
                  <p:spTgt spid="33"/>
                </p:tgtEl>
              </p:cMediaNode>
            </p:audio>
            <p:audio>
              <p:cMediaNode vol="80000">
                <p:cTn id="80" fill="hold" display="0">
                  <p:stCondLst>
                    <p:cond delay="indefinite"/>
                  </p:stCondLst>
                  <p:endCondLst>
                    <p:cond evt="onStopAudio" delay="0">
                      <p:tgtEl>
                        <p:sldTgt/>
                      </p:tgtEl>
                    </p:cond>
                  </p:endCondLst>
                </p:cTn>
                <p:tgtEl>
                  <p:spTgt spid="34"/>
                </p:tgtEl>
              </p:cMediaNode>
            </p:audio>
            <p:audio>
              <p:cMediaNode vol="80000">
                <p:cTn id="81" fill="hold" display="0">
                  <p:stCondLst>
                    <p:cond delay="indefinite"/>
                  </p:stCondLst>
                  <p:endCondLst>
                    <p:cond evt="onStopAudio" delay="0">
                      <p:tgtEl>
                        <p:sldTgt/>
                      </p:tgtEl>
                    </p:cond>
                  </p:endCondLst>
                </p:cTn>
                <p:tgtEl>
                  <p:spTgt spid="27"/>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1" y="-108425"/>
            <a:ext cx="18381197" cy="8490422"/>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952753" y="5584030"/>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554950" y="3454398"/>
            <a:ext cx="5520501" cy="5520501"/>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54663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1" y="-108425"/>
            <a:ext cx="18381197" cy="8490422"/>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952753" y="5584030"/>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4" name="Hero Rewar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343396" y="3231958"/>
            <a:ext cx="5742941" cy="5742941"/>
          </a:xfrm>
          <a:prstGeom prst="rect">
            <a:avLst/>
          </a:prstGeom>
          <a:effectLst>
            <a:outerShdw blurRad="50800" dist="38100" dir="2700000" algn="tl" rotWithShape="0">
              <a:prstClr val="black">
                <a:alpha val="40000"/>
              </a:prstClr>
            </a:outerShdw>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967557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1" y="-108425"/>
            <a:ext cx="18381197" cy="8490422"/>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952753" y="5584030"/>
            <a:ext cx="2029968" cy="2029968"/>
          </a:xfrm>
          <a:prstGeom prst="rect">
            <a:avLst/>
          </a:prstGeom>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flipH="1">
            <a:off x="4490950" y="2770152"/>
            <a:ext cx="5520501" cy="5520501"/>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967557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nodeType="withEffect">
                                  <p:stCondLst>
                                    <p:cond delay="650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2" presetClass="entr" presetSubtype="1" fill="hold" nodeType="withEffect">
                                  <p:stCondLst>
                                    <p:cond delay="65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0-#ppt_h/2"/>
                                          </p:val>
                                        </p:tav>
                                        <p:tav tm="100000">
                                          <p:val>
                                            <p:strVal val="#ppt_y"/>
                                          </p:val>
                                        </p:tav>
                                      </p:tavLst>
                                    </p:anim>
                                  </p:childTnLst>
                                </p:cTn>
                              </p:par>
                              <p:par>
                                <p:cTn id="69" presetID="1" presetClass="mediacall" presetSubtype="0" fill="hold" nodeType="withEffect">
                                  <p:stCondLst>
                                    <p:cond delay="6500"/>
                                  </p:stCondLst>
                                  <p:childTnLst>
                                    <p:cmd type="call" cmd="playFrom(0.0)">
                                      <p:cBhvr>
                                        <p:cTn id="70" dur="2951" fill="hold"/>
                                        <p:tgtEl>
                                          <p:spTgt spid="23"/>
                                        </p:tgtEl>
                                      </p:cBhvr>
                                    </p:cmd>
                                  </p:childTnLst>
                                </p:cTn>
                              </p:par>
                              <p:par>
                                <p:cTn id="71" presetID="2" presetClass="entr" presetSubtype="1" fill="hold" grpId="0" nodeType="withEffect">
                                  <p:stCondLst>
                                    <p:cond delay="65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big bad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8004" y="8515582"/>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8515081" y="8506732"/>
            <a:ext cx="487363" cy="487363"/>
          </a:xfrm>
          <a:prstGeom prst="rect">
            <a:avLst/>
          </a:prstGeom>
        </p:spPr>
      </p:pic>
      <p:pic>
        <p:nvPicPr>
          <p:cNvPr id="2" name="Background"/>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 y="-108425"/>
            <a:ext cx="18381195" cy="8490422"/>
          </a:xfrm>
          <a:prstGeom prst="rect">
            <a:avLst/>
          </a:prstGeom>
        </p:spPr>
      </p:pic>
      <p:pic>
        <p:nvPicPr>
          <p:cNvPr id="14" name="Villain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045029" y="34155"/>
            <a:ext cx="12373976" cy="8253455"/>
          </a:xfrm>
          <a:prstGeom prst="rect">
            <a:avLst/>
          </a:prstGeom>
          <a:effectLst>
            <a:outerShdw blurRad="50800" dist="38100" dir="2700000" algn="tl" rotWithShape="0">
              <a:prstClr val="black">
                <a:alpha val="40000"/>
              </a:prstClr>
            </a:outerShdw>
          </a:effectLst>
        </p:spPr>
      </p:pic>
      <p:sp>
        <p:nvSpPr>
          <p:cNvPr id="25" name="Text- Villain 1"/>
          <p:cNvSpPr txBox="1"/>
          <p:nvPr/>
        </p:nvSpPr>
        <p:spPr>
          <a:xfrm>
            <a:off x="4757749" y="758021"/>
            <a:ext cx="4872942"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smtClean="0">
                <a:solidFill>
                  <a:srgbClr val="FFC000"/>
                </a:solidFill>
                <a:effectLst>
                  <a:glow rad="228600">
                    <a:schemeClr val="bg1">
                      <a:alpha val="50000"/>
                    </a:schemeClr>
                  </a:glow>
                </a:effectLst>
                <a:latin typeface="Bangers" panose="00000500000000000000" pitchFamily="2" charset="0"/>
              </a:rPr>
              <a:t>Cthulhu</a:t>
            </a:r>
            <a:endParaRPr lang="en-US" sz="5400" dirty="0">
              <a:solidFill>
                <a:srgbClr val="FFC00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FFC00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5">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CA0087">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008EC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43032" y="4536066"/>
            <a:ext cx="4616078" cy="4616078"/>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850455" y="7159476"/>
            <a:ext cx="2220686"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FFC000"/>
                </a:solidFill>
                <a:effectLst>
                  <a:glow rad="228600">
                    <a:schemeClr val="bg1">
                      <a:alpha val="50000"/>
                    </a:schemeClr>
                  </a:glow>
                </a:effectLst>
                <a:latin typeface="Bangers" panose="00000500000000000000" pitchFamily="2" charset="0"/>
              </a:rPr>
              <a:t>Lord</a:t>
            </a:r>
          </a:p>
          <a:p>
            <a:pPr algn="ctr">
              <a:lnSpc>
                <a:spcPts val="3000"/>
              </a:lnSpc>
            </a:pPr>
            <a:r>
              <a:rPr lang="en-US" sz="3200" dirty="0" smtClean="0">
                <a:solidFill>
                  <a:srgbClr val="FFC000"/>
                </a:solidFill>
                <a:effectLst>
                  <a:glow rad="228600">
                    <a:schemeClr val="bg1">
                      <a:alpha val="50000"/>
                    </a:schemeClr>
                  </a:glow>
                </a:effectLst>
                <a:latin typeface="Bangers" panose="00000500000000000000" pitchFamily="2" charset="0"/>
              </a:rPr>
              <a:t>Tiberius</a:t>
            </a:r>
          </a:p>
        </p:txBody>
      </p:sp>
      <p:pic>
        <p:nvPicPr>
          <p:cNvPr id="15" name="Hero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10102769" y="1724016"/>
            <a:ext cx="4892040" cy="4892040"/>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470500" y="4826466"/>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EA009C"/>
                </a:solidFill>
                <a:effectLst>
                  <a:glow rad="228600">
                    <a:schemeClr val="bg1">
                      <a:alpha val="50000"/>
                    </a:schemeClr>
                  </a:glow>
                </a:effectLst>
                <a:latin typeface="Bangers" panose="00000500000000000000" pitchFamily="2" charset="0"/>
              </a:rPr>
              <a:t>Mercuria</a:t>
            </a:r>
          </a:p>
        </p:txBody>
      </p:sp>
      <p:pic>
        <p:nvPicPr>
          <p:cNvPr id="12" name="Hero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784153" y="-293267"/>
            <a:ext cx="4892040" cy="4892040"/>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586155" y="1724016"/>
            <a:ext cx="2068286"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Blue</a:t>
            </a:r>
          </a:p>
          <a:p>
            <a:pPr algn="ctr">
              <a:lnSpc>
                <a:spcPts val="3000"/>
              </a:lnSpc>
            </a:pPr>
            <a:r>
              <a:rPr lang="en-US" sz="3200" dirty="0" smtClean="0">
                <a:solidFill>
                  <a:srgbClr val="0083E6"/>
                </a:solidFill>
                <a:effectLst>
                  <a:glow rad="228600">
                    <a:schemeClr val="bg1">
                      <a:alpha val="50000"/>
                    </a:schemeClr>
                  </a:glow>
                </a:effectLst>
                <a:latin typeface="Bangers" panose="00000500000000000000" pitchFamily="2" charset="0"/>
              </a:rPr>
              <a:t>Guardian</a:t>
            </a:r>
            <a:endParaRPr lang="en-US" sz="3200" dirty="0">
              <a:solidFill>
                <a:srgbClr val="0083E6"/>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3831196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89" fill="hold"/>
                                        <p:tgtEl>
                                          <p:spTgt spid="27"/>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8.68056E-7 -2.09877E-6 L -0.06988 -0.07562 " pathEditMode="relative" rAng="0" ptsTypes="AA">
                                      <p:cBhvr>
                                        <p:cTn id="21" dur="500" fill="hold"/>
                                        <p:tgtEl>
                                          <p:spTgt spid="14"/>
                                        </p:tgtEl>
                                        <p:attrNameLst>
                                          <p:attrName>ppt_x</p:attrName>
                                          <p:attrName>ppt_y</p:attrName>
                                        </p:attrNameLst>
                                      </p:cBhvr>
                                      <p:rCtr x="-3494" y="-3781"/>
                                    </p:animMotion>
                                  </p:childTnLst>
                                </p:cTn>
                              </p:par>
                              <p:par>
                                <p:cTn id="22" presetID="6" presetClass="emph" presetSubtype="0" fill="hold" nodeType="withEffect">
                                  <p:stCondLst>
                                    <p:cond delay="3500"/>
                                  </p:stCondLst>
                                  <p:childTnLst>
                                    <p:animScale>
                                      <p:cBhvr>
                                        <p:cTn id="23" dur="500" fill="hold"/>
                                        <p:tgtEl>
                                          <p:spTgt spid="14"/>
                                        </p:tgtEl>
                                      </p:cBhvr>
                                      <p:by x="50000" y="50000"/>
                                    </p:animScale>
                                  </p:childTnLst>
                                </p:cTn>
                              </p:par>
                              <p:par>
                                <p:cTn id="24" presetID="53" presetClass="entr" presetSubtype="16" fill="hold" nodeType="withEffect">
                                  <p:stCondLst>
                                    <p:cond delay="450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animEffect transition="in" filter="fade">
                                      <p:cBhvr>
                                        <p:cTn id="28" dur="250"/>
                                        <p:tgtEl>
                                          <p:spTgt spid="3"/>
                                        </p:tgtEl>
                                      </p:cBhvr>
                                    </p:animEffect>
                                  </p:childTnLst>
                                </p:cTn>
                              </p:par>
                              <p:par>
                                <p:cTn id="29" presetID="1" presetClass="mediacall" presetSubtype="0" fill="hold" nodeType="withEffect">
                                  <p:stCondLst>
                                    <p:cond delay="4500"/>
                                  </p:stCondLst>
                                  <p:childTnLst>
                                    <p:cmd type="call" cmd="playFrom(0.0)">
                                      <p:cBhvr>
                                        <p:cTn id="30" dur="208" fill="hold"/>
                                        <p:tgtEl>
                                          <p:spTgt spid="32"/>
                                        </p:tgtEl>
                                      </p:cBhvr>
                                    </p:cmd>
                                  </p:childTnLst>
                                </p:cTn>
                              </p:par>
                              <p:par>
                                <p:cTn id="31" presetID="10" presetClass="entr" presetSubtype="0" fill="hold" grpId="0" nodeType="withEffect">
                                  <p:stCondLst>
                                    <p:cond delay="47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1" fill="hold" nodeType="withEffect">
                                  <p:stCondLst>
                                    <p:cond delay="47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ppt_x"/>
                                          </p:val>
                                        </p:tav>
                                        <p:tav tm="100000">
                                          <p:val>
                                            <p:strVal val="#ppt_x"/>
                                          </p:val>
                                        </p:tav>
                                      </p:tavLst>
                                    </p:anim>
                                    <p:anim calcmode="lin" valueType="num">
                                      <p:cBhvr additive="base">
                                        <p:cTn id="37" dur="250" fill="hold"/>
                                        <p:tgtEl>
                                          <p:spTgt spid="12"/>
                                        </p:tgtEl>
                                        <p:attrNameLst>
                                          <p:attrName>ppt_y</p:attrName>
                                        </p:attrNameLst>
                                      </p:cBhvr>
                                      <p:tavLst>
                                        <p:tav tm="0">
                                          <p:val>
                                            <p:strVal val="0-#ppt_h/2"/>
                                          </p:val>
                                        </p:tav>
                                        <p:tav tm="100000">
                                          <p:val>
                                            <p:strVal val="#ppt_y"/>
                                          </p:val>
                                        </p:tav>
                                      </p:tavLst>
                                    </p:anim>
                                  </p:childTnLst>
                                </p:cTn>
                              </p:par>
                              <p:par>
                                <p:cTn id="38" presetID="2" presetClass="entr" presetSubtype="8" fill="hold" grpId="0" nodeType="withEffect">
                                  <p:stCondLst>
                                    <p:cond delay="47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0-#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525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par>
                                <p:cTn id="47" presetID="1" presetClass="mediacall" presetSubtype="0" fill="hold" nodeType="withEffect">
                                  <p:stCondLst>
                                    <p:cond delay="5250"/>
                                  </p:stCondLst>
                                  <p:childTnLst>
                                    <p:cmd type="call" cmd="playFrom(0.0)">
                                      <p:cBhvr>
                                        <p:cTn id="48" dur="208" fill="hold"/>
                                        <p:tgtEl>
                                          <p:spTgt spid="33"/>
                                        </p:tgtEl>
                                      </p:cBhvr>
                                    </p:cmd>
                                  </p:childTnLst>
                                </p:cTn>
                              </p:par>
                              <p:par>
                                <p:cTn id="49" presetID="10" presetClass="entr" presetSubtype="0" fill="hold" grpId="0" nodeType="withEffect">
                                  <p:stCondLst>
                                    <p:cond delay="5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2" presetClass="entr" presetSubtype="2" fill="hold" nodeType="withEffect">
                                  <p:stCondLst>
                                    <p:cond delay="55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1+#ppt_w/2"/>
                                          </p:val>
                                        </p:tav>
                                        <p:tav tm="100000">
                                          <p:val>
                                            <p:strVal val="#ppt_x"/>
                                          </p:val>
                                        </p:tav>
                                      </p:tavLst>
                                    </p:anim>
                                    <p:anim calcmode="lin" valueType="num">
                                      <p:cBhvr additive="base">
                                        <p:cTn id="55" dur="250" fill="hold"/>
                                        <p:tgtEl>
                                          <p:spTgt spid="1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55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fill="hold"/>
                                        <p:tgtEl>
                                          <p:spTgt spid="22"/>
                                        </p:tgtEl>
                                        <p:attrNameLst>
                                          <p:attrName>ppt_x</p:attrName>
                                        </p:attrNameLst>
                                      </p:cBhvr>
                                      <p:tavLst>
                                        <p:tav tm="0">
                                          <p:val>
                                            <p:strVal val="1+#ppt_w/2"/>
                                          </p:val>
                                        </p:tav>
                                        <p:tav tm="100000">
                                          <p:val>
                                            <p:strVal val="#ppt_x"/>
                                          </p:val>
                                        </p:tav>
                                      </p:tavLst>
                                    </p:anim>
                                    <p:anim calcmode="lin" valueType="num">
                                      <p:cBhvr additive="base">
                                        <p:cTn id="59" dur="250" fill="hold"/>
                                        <p:tgtEl>
                                          <p:spTgt spid="22"/>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6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250" fill="hold"/>
                                        <p:tgtEl>
                                          <p:spTgt spid="9"/>
                                        </p:tgtEl>
                                        <p:attrNameLst>
                                          <p:attrName>ppt_w</p:attrName>
                                        </p:attrNameLst>
                                      </p:cBhvr>
                                      <p:tavLst>
                                        <p:tav tm="0">
                                          <p:val>
                                            <p:fltVal val="0"/>
                                          </p:val>
                                        </p:tav>
                                        <p:tav tm="100000">
                                          <p:val>
                                            <p:strVal val="#ppt_w"/>
                                          </p:val>
                                        </p:tav>
                                      </p:tavLst>
                                    </p:anim>
                                    <p:anim calcmode="lin" valueType="num">
                                      <p:cBhvr>
                                        <p:cTn id="63" dur="250" fill="hold"/>
                                        <p:tgtEl>
                                          <p:spTgt spid="9"/>
                                        </p:tgtEl>
                                        <p:attrNameLst>
                                          <p:attrName>ppt_h</p:attrName>
                                        </p:attrNameLst>
                                      </p:cBhvr>
                                      <p:tavLst>
                                        <p:tav tm="0">
                                          <p:val>
                                            <p:fltVal val="0"/>
                                          </p:val>
                                        </p:tav>
                                        <p:tav tm="100000">
                                          <p:val>
                                            <p:strVal val="#ppt_h"/>
                                          </p:val>
                                        </p:tav>
                                      </p:tavLst>
                                    </p:anim>
                                    <p:animEffect transition="in" filter="fade">
                                      <p:cBhvr>
                                        <p:cTn id="64" dur="250"/>
                                        <p:tgtEl>
                                          <p:spTgt spid="9"/>
                                        </p:tgtEl>
                                      </p:cBhvr>
                                    </p:animEffect>
                                  </p:childTnLst>
                                </p:cTn>
                              </p:par>
                              <p:par>
                                <p:cTn id="65" presetID="1" presetClass="mediacall" presetSubtype="0" fill="hold" nodeType="withEffect">
                                  <p:stCondLst>
                                    <p:cond delay="6000"/>
                                  </p:stCondLst>
                                  <p:childTnLst>
                                    <p:cmd type="call" cmd="playFrom(0.0)">
                                      <p:cBhvr>
                                        <p:cTn id="66" dur="208" fill="hold"/>
                                        <p:tgtEl>
                                          <p:spTgt spid="34"/>
                                        </p:tgtEl>
                                      </p:cBhvr>
                                    </p:cmd>
                                  </p:childTnLst>
                                </p:cTn>
                              </p:par>
                              <p:par>
                                <p:cTn id="67" presetID="10" presetClass="entr" presetSubtype="0" fill="hold" grpId="0" nodeType="withEffect">
                                  <p:stCondLst>
                                    <p:cond delay="62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2" presetClass="entr" presetSubtype="8" fill="hold" nodeType="withEffect">
                                  <p:stCondLst>
                                    <p:cond delay="62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0-#ppt_w/2"/>
                                          </p:val>
                                        </p:tav>
                                        <p:tav tm="100000">
                                          <p:val>
                                            <p:strVal val="#ppt_x"/>
                                          </p:val>
                                        </p:tav>
                                      </p:tavLst>
                                    </p:anim>
                                    <p:anim calcmode="lin" valueType="num">
                                      <p:cBhvr additive="base">
                                        <p:cTn id="73" dur="250" fill="hold"/>
                                        <p:tgtEl>
                                          <p:spTgt spid="16"/>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25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0-#ppt_w/2"/>
                                          </p:val>
                                        </p:tav>
                                        <p:tav tm="100000">
                                          <p:val>
                                            <p:strVal val="#ppt_x"/>
                                          </p:val>
                                        </p:tav>
                                      </p:tavLst>
                                    </p:anim>
                                    <p:anim calcmode="lin" valueType="num">
                                      <p:cBhvr additive="base">
                                        <p:cTn id="77"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32"/>
                </p:tgtEl>
              </p:cMediaNode>
            </p:audio>
            <p:audio>
              <p:cMediaNode vol="80000">
                <p:cTn id="79" fill="hold" display="0">
                  <p:stCondLst>
                    <p:cond delay="indefinite"/>
                  </p:stCondLst>
                  <p:endCondLst>
                    <p:cond evt="onStopAudio" delay="0">
                      <p:tgtEl>
                        <p:sldTgt/>
                      </p:tgtEl>
                    </p:cond>
                  </p:endCondLst>
                </p:cTn>
                <p:tgtEl>
                  <p:spTgt spid="33"/>
                </p:tgtEl>
              </p:cMediaNode>
            </p:audio>
            <p:audio>
              <p:cMediaNode vol="80000">
                <p:cTn id="80" fill="hold" display="0">
                  <p:stCondLst>
                    <p:cond delay="indefinite"/>
                  </p:stCondLst>
                  <p:endCondLst>
                    <p:cond evt="onStopAudio" delay="0">
                      <p:tgtEl>
                        <p:sldTgt/>
                      </p:tgtEl>
                    </p:cond>
                  </p:endCondLst>
                </p:cTn>
                <p:tgtEl>
                  <p:spTgt spid="34"/>
                </p:tgtEl>
              </p:cMediaNode>
            </p:audio>
            <p:audio>
              <p:cMediaNode vol="80000">
                <p:cTn id="81" fill="hold" display="0">
                  <p:stCondLst>
                    <p:cond delay="indefinite"/>
                  </p:stCondLst>
                  <p:endCondLst>
                    <p:cond evt="onStopAudio" delay="0">
                      <p:tgtEl>
                        <p:sldTgt/>
                      </p:tgtEl>
                    </p:cond>
                  </p:endCondLst>
                </p:cTn>
                <p:tgtEl>
                  <p:spTgt spid="27"/>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 y="-108426"/>
            <a:ext cx="18381204" cy="8490425"/>
          </a:xfrm>
          <a:prstGeom prst="rect">
            <a:avLst/>
          </a:prstGeom>
        </p:spPr>
      </p:pic>
      <p:pic>
        <p:nvPicPr>
          <p:cNvPr id="13" name="Villain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13032" y="4537279"/>
            <a:ext cx="4581882" cy="4581882"/>
          </a:xfrm>
          <a:prstGeom prst="rect">
            <a:avLst/>
          </a:prstGeom>
        </p:spPr>
      </p:pic>
      <p:sp>
        <p:nvSpPr>
          <p:cNvPr id="24" name="Text- Villain 2"/>
          <p:cNvSpPr txBox="1"/>
          <p:nvPr/>
        </p:nvSpPr>
        <p:spPr>
          <a:xfrm>
            <a:off x="9002444" y="4183087"/>
            <a:ext cx="2287307"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smtClean="0">
                <a:solidFill>
                  <a:srgbClr val="4500D0"/>
                </a:solidFill>
                <a:effectLst>
                  <a:glow rad="228600">
                    <a:schemeClr val="bg1">
                      <a:alpha val="50000"/>
                    </a:schemeClr>
                  </a:glow>
                </a:effectLst>
                <a:latin typeface="Bangers" panose="00000500000000000000" pitchFamily="2" charset="0"/>
              </a:rPr>
              <a:t>Indigo</a:t>
            </a:r>
            <a:endParaRPr lang="en-US" sz="5400" dirty="0">
              <a:solidFill>
                <a:srgbClr val="4500D0"/>
              </a:solidFill>
              <a:effectLst>
                <a:glow rad="228600">
                  <a:schemeClr val="bg1">
                    <a:alpha val="50000"/>
                  </a:schemeClr>
                </a:glow>
              </a:effectLst>
              <a:latin typeface="Bangers" panose="00000500000000000000" pitchFamily="2" charset="0"/>
            </a:endParaRPr>
          </a:p>
        </p:txBody>
      </p:sp>
      <p:pic>
        <p:nvPicPr>
          <p:cNvPr id="14" name="Villain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51943" y="4268249"/>
            <a:ext cx="4682274" cy="4682274"/>
          </a:xfrm>
          <a:prstGeom prst="rect">
            <a:avLst/>
          </a:prstGeom>
        </p:spPr>
      </p:pic>
      <p:sp>
        <p:nvSpPr>
          <p:cNvPr id="25" name="Text- Villain 1"/>
          <p:cNvSpPr txBox="1"/>
          <p:nvPr/>
        </p:nvSpPr>
        <p:spPr>
          <a:xfrm>
            <a:off x="3249426" y="3717836"/>
            <a:ext cx="2287307"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smtClean="0">
                <a:solidFill>
                  <a:srgbClr val="FC8136"/>
                </a:solidFill>
                <a:effectLst>
                  <a:glow rad="228600">
                    <a:schemeClr val="bg1">
                      <a:alpha val="50000"/>
                    </a:schemeClr>
                  </a:glow>
                </a:effectLst>
                <a:latin typeface="Bangers" panose="00000500000000000000" pitchFamily="2" charset="0"/>
              </a:rPr>
              <a:t>Lit</a:t>
            </a:r>
            <a:endParaRPr lang="en-US" sz="5400" dirty="0">
              <a:solidFill>
                <a:srgbClr val="FC8136"/>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AC1E65">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5">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FFC00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C52121">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5">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27735" y="4817329"/>
            <a:ext cx="4219513" cy="4219513"/>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522514" y="7544196"/>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F23297"/>
                </a:solidFill>
                <a:effectLst>
                  <a:glow rad="228600">
                    <a:schemeClr val="bg1">
                      <a:alpha val="50000"/>
                    </a:schemeClr>
                  </a:glow>
                </a:effectLst>
                <a:latin typeface="Bangers" panose="00000500000000000000" pitchFamily="2" charset="0"/>
              </a:rPr>
              <a:t>Stellara</a:t>
            </a:r>
            <a:endParaRPr lang="en-US" sz="3200" dirty="0">
              <a:solidFill>
                <a:srgbClr val="F23297"/>
              </a:solidFill>
              <a:effectLst>
                <a:glow rad="228600">
                  <a:schemeClr val="bg1">
                    <a:alpha val="50000"/>
                  </a:schemeClr>
                </a:glow>
              </a:effectLst>
              <a:latin typeface="Bangers" panose="00000500000000000000" pitchFamily="2" charset="0"/>
            </a:endParaRPr>
          </a:p>
        </p:txBody>
      </p:sp>
      <p:pic>
        <p:nvPicPr>
          <p:cNvPr id="15" name="Hero 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103858" y="1670875"/>
            <a:ext cx="4887850" cy="4887850"/>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908569" y="4828955"/>
            <a:ext cx="2253745"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E6AF00"/>
                </a:solidFill>
                <a:effectLst>
                  <a:glow rad="228600">
                    <a:schemeClr val="bg1">
                      <a:alpha val="50000"/>
                    </a:schemeClr>
                  </a:glow>
                </a:effectLst>
                <a:latin typeface="Bangers" panose="00000500000000000000" pitchFamily="2" charset="0"/>
              </a:rPr>
              <a:t>Electrostatic</a:t>
            </a:r>
            <a:endParaRPr lang="en-US" sz="3200" dirty="0">
              <a:solidFill>
                <a:srgbClr val="E6AF00"/>
              </a:solidFill>
              <a:effectLst>
                <a:glow rad="228600">
                  <a:schemeClr val="bg1">
                    <a:alpha val="50000"/>
                  </a:schemeClr>
                </a:glow>
              </a:effectLst>
              <a:latin typeface="Bangers" panose="00000500000000000000" pitchFamily="2" charset="0"/>
            </a:endParaRPr>
          </a:p>
        </p:txBody>
      </p:sp>
      <p:pic>
        <p:nvPicPr>
          <p:cNvPr id="12" name="Hero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45278" y="-902869"/>
            <a:ext cx="3447949" cy="3447949"/>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10886" y="1320868"/>
            <a:ext cx="2068286" cy="1246495"/>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C00000"/>
                </a:solidFill>
                <a:effectLst>
                  <a:glow rad="228600">
                    <a:schemeClr val="bg1">
                      <a:alpha val="50000"/>
                    </a:schemeClr>
                  </a:glow>
                </a:effectLst>
                <a:latin typeface="Bangers" panose="00000500000000000000" pitchFamily="2" charset="0"/>
              </a:rPr>
              <a:t>The</a:t>
            </a:r>
          </a:p>
          <a:p>
            <a:pPr algn="ctr">
              <a:lnSpc>
                <a:spcPts val="3000"/>
              </a:lnSpc>
            </a:pPr>
            <a:r>
              <a:rPr lang="en-US" sz="3200" dirty="0" smtClean="0">
                <a:solidFill>
                  <a:srgbClr val="C00000"/>
                </a:solidFill>
                <a:effectLst>
                  <a:glow rad="228600">
                    <a:schemeClr val="bg1">
                      <a:alpha val="50000"/>
                    </a:schemeClr>
                  </a:glow>
                </a:effectLst>
                <a:latin typeface="Bangers" panose="00000500000000000000" pitchFamily="2" charset="0"/>
              </a:rPr>
              <a:t>Crimson</a:t>
            </a:r>
          </a:p>
          <a:p>
            <a:pPr algn="ctr">
              <a:lnSpc>
                <a:spcPts val="3000"/>
              </a:lnSpc>
            </a:pPr>
            <a:r>
              <a:rPr lang="en-US" sz="3200" dirty="0" smtClean="0">
                <a:solidFill>
                  <a:srgbClr val="C00000"/>
                </a:solidFill>
                <a:effectLst>
                  <a:glow rad="228600">
                    <a:schemeClr val="bg1">
                      <a:alpha val="50000"/>
                    </a:schemeClr>
                  </a:glow>
                </a:effectLst>
                <a:latin typeface="Bangers" panose="00000500000000000000" pitchFamily="2" charset="0"/>
              </a:rPr>
              <a:t>Cat</a:t>
            </a:r>
            <a:endParaRPr lang="en-US" sz="3200" dirty="0">
              <a:solidFill>
                <a:srgbClr val="C0000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6511180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2" nodeType="withEffect">
                                  <p:stCondLst>
                                    <p:cond delay="1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10" presetClass="exit" presetSubtype="0" fill="hold" grpId="1" nodeType="withEffect">
                                  <p:stCondLst>
                                    <p:cond delay="350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10" presetClass="exit" presetSubtype="0" fill="hold" grpId="1" nodeType="withEffect">
                                  <p:stCondLst>
                                    <p:cond delay="350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42" presetClass="path" presetSubtype="0" fill="hold" nodeType="withEffect">
                                  <p:stCondLst>
                                    <p:cond delay="3500"/>
                                  </p:stCondLst>
                                  <p:childTnLst>
                                    <p:animMotion origin="layout" path="M 1.28472E-6 2.16049E-6 L -0.08073 -0.07774 " pathEditMode="relative" rAng="0" ptsTypes="AA">
                                      <p:cBhvr>
                                        <p:cTn id="32" dur="500" fill="hold"/>
                                        <p:tgtEl>
                                          <p:spTgt spid="14"/>
                                        </p:tgtEl>
                                        <p:attrNameLst>
                                          <p:attrName>ppt_x</p:attrName>
                                          <p:attrName>ppt_y</p:attrName>
                                        </p:attrNameLst>
                                      </p:cBhvr>
                                      <p:rCtr x="-4036" y="-3897"/>
                                    </p:animMotion>
                                  </p:childTnLst>
                                </p:cTn>
                              </p:par>
                              <p:par>
                                <p:cTn id="33" presetID="6" presetClass="emph" presetSubtype="0" fill="hold" nodeType="withEffect">
                                  <p:stCondLst>
                                    <p:cond delay="3500"/>
                                  </p:stCondLst>
                                  <p:childTnLst>
                                    <p:animScale>
                                      <p:cBhvr>
                                        <p:cTn id="34" dur="500" fill="hold"/>
                                        <p:tgtEl>
                                          <p:spTgt spid="14"/>
                                        </p:tgtEl>
                                      </p:cBhvr>
                                      <p:by x="40000" y="40000"/>
                                    </p:animScale>
                                  </p:childTnLst>
                                </p:cTn>
                              </p:par>
                              <p:par>
                                <p:cTn id="35" presetID="6" presetClass="emph" presetSubtype="0" fill="hold" nodeType="withEffect">
                                  <p:stCondLst>
                                    <p:cond delay="3500"/>
                                  </p:stCondLst>
                                  <p:childTnLst>
                                    <p:animScale>
                                      <p:cBhvr>
                                        <p:cTn id="36" dur="500" fill="hold"/>
                                        <p:tgtEl>
                                          <p:spTgt spid="13"/>
                                        </p:tgtEl>
                                      </p:cBhvr>
                                      <p:by x="35000" y="35000"/>
                                    </p:animScale>
                                  </p:childTnLst>
                                </p:cTn>
                              </p:par>
                              <p:par>
                                <p:cTn id="37" presetID="53" presetClass="entr" presetSubtype="16" fill="hold" nodeType="withEffect">
                                  <p:stCondLst>
                                    <p:cond delay="4500"/>
                                  </p:stCondLst>
                                  <p:childTnLst>
                                    <p:set>
                                      <p:cBhvr>
                                        <p:cTn id="38" dur="1" fill="hold">
                                          <p:stCondLst>
                                            <p:cond delay="0"/>
                                          </p:stCondLst>
                                        </p:cTn>
                                        <p:tgtEl>
                                          <p:spTgt spid="3"/>
                                        </p:tgtEl>
                                        <p:attrNameLst>
                                          <p:attrName>style.visibility</p:attrName>
                                        </p:attrNameLst>
                                      </p:cBhvr>
                                      <p:to>
                                        <p:strVal val="visible"/>
                                      </p:to>
                                    </p:set>
                                    <p:anim calcmode="lin" valueType="num">
                                      <p:cBhvr>
                                        <p:cTn id="39" dur="250" fill="hold"/>
                                        <p:tgtEl>
                                          <p:spTgt spid="3"/>
                                        </p:tgtEl>
                                        <p:attrNameLst>
                                          <p:attrName>ppt_w</p:attrName>
                                        </p:attrNameLst>
                                      </p:cBhvr>
                                      <p:tavLst>
                                        <p:tav tm="0">
                                          <p:val>
                                            <p:fltVal val="0"/>
                                          </p:val>
                                        </p:tav>
                                        <p:tav tm="100000">
                                          <p:val>
                                            <p:strVal val="#ppt_w"/>
                                          </p:val>
                                        </p:tav>
                                      </p:tavLst>
                                    </p:anim>
                                    <p:anim calcmode="lin" valueType="num">
                                      <p:cBhvr>
                                        <p:cTn id="40" dur="250" fill="hold"/>
                                        <p:tgtEl>
                                          <p:spTgt spid="3"/>
                                        </p:tgtEl>
                                        <p:attrNameLst>
                                          <p:attrName>ppt_h</p:attrName>
                                        </p:attrNameLst>
                                      </p:cBhvr>
                                      <p:tavLst>
                                        <p:tav tm="0">
                                          <p:val>
                                            <p:fltVal val="0"/>
                                          </p:val>
                                        </p:tav>
                                        <p:tav tm="100000">
                                          <p:val>
                                            <p:strVal val="#ppt_h"/>
                                          </p:val>
                                        </p:tav>
                                      </p:tavLst>
                                    </p:anim>
                                    <p:animEffect transition="in" filter="fade">
                                      <p:cBhvr>
                                        <p:cTn id="41" dur="250"/>
                                        <p:tgtEl>
                                          <p:spTgt spid="3"/>
                                        </p:tgtEl>
                                      </p:cBhvr>
                                    </p:animEffect>
                                  </p:childTnLst>
                                </p:cTn>
                              </p:par>
                              <p:par>
                                <p:cTn id="42" presetID="1" presetClass="mediacall" presetSubtype="0" fill="hold" nodeType="withEffect">
                                  <p:stCondLst>
                                    <p:cond delay="4500"/>
                                  </p:stCondLst>
                                  <p:childTnLst>
                                    <p:cmd type="call" cmd="playFrom(0.0)">
                                      <p:cBhvr>
                                        <p:cTn id="43" dur="208" fill="hold"/>
                                        <p:tgtEl>
                                          <p:spTgt spid="32"/>
                                        </p:tgtEl>
                                      </p:cBhvr>
                                    </p:cmd>
                                  </p:childTnLst>
                                </p:cTn>
                              </p:par>
                              <p:par>
                                <p:cTn id="44" presetID="10" presetClass="entr" presetSubtype="0" fill="hold" grpId="0" nodeType="withEffect">
                                  <p:stCondLst>
                                    <p:cond delay="475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2" presetClass="entr" presetSubtype="1" fill="hold" nodeType="withEffect">
                                  <p:stCondLst>
                                    <p:cond delay="475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250" fill="hold"/>
                                        <p:tgtEl>
                                          <p:spTgt spid="12"/>
                                        </p:tgtEl>
                                        <p:attrNameLst>
                                          <p:attrName>ppt_x</p:attrName>
                                        </p:attrNameLst>
                                      </p:cBhvr>
                                      <p:tavLst>
                                        <p:tav tm="0">
                                          <p:val>
                                            <p:strVal val="#ppt_x"/>
                                          </p:val>
                                        </p:tav>
                                        <p:tav tm="100000">
                                          <p:val>
                                            <p:strVal val="#ppt_x"/>
                                          </p:val>
                                        </p:tav>
                                      </p:tavLst>
                                    </p:anim>
                                    <p:anim calcmode="lin" valueType="num">
                                      <p:cBhvr additive="base">
                                        <p:cTn id="50" dur="250" fill="hold"/>
                                        <p:tgtEl>
                                          <p:spTgt spid="12"/>
                                        </p:tgtEl>
                                        <p:attrNameLst>
                                          <p:attrName>ppt_y</p:attrName>
                                        </p:attrNameLst>
                                      </p:cBhvr>
                                      <p:tavLst>
                                        <p:tav tm="0">
                                          <p:val>
                                            <p:strVal val="0-#ppt_h/2"/>
                                          </p:val>
                                        </p:tav>
                                        <p:tav tm="100000">
                                          <p:val>
                                            <p:strVal val="#ppt_y"/>
                                          </p:val>
                                        </p:tav>
                                      </p:tavLst>
                                    </p:anim>
                                  </p:childTnLst>
                                </p:cTn>
                              </p:par>
                              <p:par>
                                <p:cTn id="51" presetID="2" presetClass="entr" presetSubtype="8" fill="hold" grpId="0" nodeType="withEffect">
                                  <p:stCondLst>
                                    <p:cond delay="475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50" fill="hold"/>
                                        <p:tgtEl>
                                          <p:spTgt spid="21"/>
                                        </p:tgtEl>
                                        <p:attrNameLst>
                                          <p:attrName>ppt_x</p:attrName>
                                        </p:attrNameLst>
                                      </p:cBhvr>
                                      <p:tavLst>
                                        <p:tav tm="0">
                                          <p:val>
                                            <p:strVal val="0-#ppt_w/2"/>
                                          </p:val>
                                        </p:tav>
                                        <p:tav tm="100000">
                                          <p:val>
                                            <p:strVal val="#ppt_x"/>
                                          </p:val>
                                        </p:tav>
                                      </p:tavLst>
                                    </p:anim>
                                    <p:anim calcmode="lin" valueType="num">
                                      <p:cBhvr additive="base">
                                        <p:cTn id="54" dur="250" fill="hold"/>
                                        <p:tgtEl>
                                          <p:spTgt spid="21"/>
                                        </p:tgtEl>
                                        <p:attrNameLst>
                                          <p:attrName>ppt_y</p:attrName>
                                        </p:attrNameLst>
                                      </p:cBhvr>
                                      <p:tavLst>
                                        <p:tav tm="0">
                                          <p:val>
                                            <p:strVal val="#ppt_y"/>
                                          </p:val>
                                        </p:tav>
                                        <p:tav tm="100000">
                                          <p:val>
                                            <p:strVal val="#ppt_y"/>
                                          </p:val>
                                        </p:tav>
                                      </p:tavLst>
                                    </p:anim>
                                  </p:childTnLst>
                                </p:cTn>
                              </p:par>
                              <p:par>
                                <p:cTn id="55" presetID="53" presetClass="entr" presetSubtype="16" fill="hold" nodeType="withEffect">
                                  <p:stCondLst>
                                    <p:cond delay="5250"/>
                                  </p:stCondLst>
                                  <p:childTnLst>
                                    <p:set>
                                      <p:cBhvr>
                                        <p:cTn id="56" dur="1" fill="hold">
                                          <p:stCondLst>
                                            <p:cond delay="0"/>
                                          </p:stCondLst>
                                        </p:cTn>
                                        <p:tgtEl>
                                          <p:spTgt spid="6"/>
                                        </p:tgtEl>
                                        <p:attrNameLst>
                                          <p:attrName>style.visibility</p:attrName>
                                        </p:attrNameLst>
                                      </p:cBhvr>
                                      <p:to>
                                        <p:strVal val="visible"/>
                                      </p:to>
                                    </p:set>
                                    <p:anim calcmode="lin" valueType="num">
                                      <p:cBhvr>
                                        <p:cTn id="57" dur="250" fill="hold"/>
                                        <p:tgtEl>
                                          <p:spTgt spid="6"/>
                                        </p:tgtEl>
                                        <p:attrNameLst>
                                          <p:attrName>ppt_w</p:attrName>
                                        </p:attrNameLst>
                                      </p:cBhvr>
                                      <p:tavLst>
                                        <p:tav tm="0">
                                          <p:val>
                                            <p:fltVal val="0"/>
                                          </p:val>
                                        </p:tav>
                                        <p:tav tm="100000">
                                          <p:val>
                                            <p:strVal val="#ppt_w"/>
                                          </p:val>
                                        </p:tav>
                                      </p:tavLst>
                                    </p:anim>
                                    <p:anim calcmode="lin" valueType="num">
                                      <p:cBhvr>
                                        <p:cTn id="58" dur="250" fill="hold"/>
                                        <p:tgtEl>
                                          <p:spTgt spid="6"/>
                                        </p:tgtEl>
                                        <p:attrNameLst>
                                          <p:attrName>ppt_h</p:attrName>
                                        </p:attrNameLst>
                                      </p:cBhvr>
                                      <p:tavLst>
                                        <p:tav tm="0">
                                          <p:val>
                                            <p:fltVal val="0"/>
                                          </p:val>
                                        </p:tav>
                                        <p:tav tm="100000">
                                          <p:val>
                                            <p:strVal val="#ppt_h"/>
                                          </p:val>
                                        </p:tav>
                                      </p:tavLst>
                                    </p:anim>
                                    <p:animEffect transition="in" filter="fade">
                                      <p:cBhvr>
                                        <p:cTn id="59" dur="250"/>
                                        <p:tgtEl>
                                          <p:spTgt spid="6"/>
                                        </p:tgtEl>
                                      </p:cBhvr>
                                    </p:animEffect>
                                  </p:childTnLst>
                                </p:cTn>
                              </p:par>
                              <p:par>
                                <p:cTn id="60" presetID="1" presetClass="mediacall" presetSubtype="0" fill="hold" nodeType="withEffect">
                                  <p:stCondLst>
                                    <p:cond delay="5250"/>
                                  </p:stCondLst>
                                  <p:childTnLst>
                                    <p:cmd type="call" cmd="playFrom(0.0)">
                                      <p:cBhvr>
                                        <p:cTn id="61" dur="208" fill="hold"/>
                                        <p:tgtEl>
                                          <p:spTgt spid="33"/>
                                        </p:tgtEl>
                                      </p:cBhvr>
                                    </p:cmd>
                                  </p:childTnLst>
                                </p:cTn>
                              </p:par>
                              <p:par>
                                <p:cTn id="62" presetID="10" presetClass="entr" presetSubtype="0" fill="hold" grpId="0" nodeType="withEffect">
                                  <p:stCondLst>
                                    <p:cond delay="550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2" presetClass="entr" presetSubtype="2" fill="hold" nodeType="withEffect">
                                  <p:stCondLst>
                                    <p:cond delay="550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250" fill="hold"/>
                                        <p:tgtEl>
                                          <p:spTgt spid="15"/>
                                        </p:tgtEl>
                                        <p:attrNameLst>
                                          <p:attrName>ppt_x</p:attrName>
                                        </p:attrNameLst>
                                      </p:cBhvr>
                                      <p:tavLst>
                                        <p:tav tm="0">
                                          <p:val>
                                            <p:strVal val="1+#ppt_w/2"/>
                                          </p:val>
                                        </p:tav>
                                        <p:tav tm="100000">
                                          <p:val>
                                            <p:strVal val="#ppt_x"/>
                                          </p:val>
                                        </p:tav>
                                      </p:tavLst>
                                    </p:anim>
                                    <p:anim calcmode="lin" valueType="num">
                                      <p:cBhvr additive="base">
                                        <p:cTn id="68" dur="25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550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250" fill="hold"/>
                                        <p:tgtEl>
                                          <p:spTgt spid="22"/>
                                        </p:tgtEl>
                                        <p:attrNameLst>
                                          <p:attrName>ppt_x</p:attrName>
                                        </p:attrNameLst>
                                      </p:cBhvr>
                                      <p:tavLst>
                                        <p:tav tm="0">
                                          <p:val>
                                            <p:strVal val="1+#ppt_w/2"/>
                                          </p:val>
                                        </p:tav>
                                        <p:tav tm="100000">
                                          <p:val>
                                            <p:strVal val="#ppt_x"/>
                                          </p:val>
                                        </p:tav>
                                      </p:tavLst>
                                    </p:anim>
                                    <p:anim calcmode="lin" valueType="num">
                                      <p:cBhvr additive="base">
                                        <p:cTn id="72" dur="250" fill="hold"/>
                                        <p:tgtEl>
                                          <p:spTgt spid="22"/>
                                        </p:tgtEl>
                                        <p:attrNameLst>
                                          <p:attrName>ppt_y</p:attrName>
                                        </p:attrNameLst>
                                      </p:cBhvr>
                                      <p:tavLst>
                                        <p:tav tm="0">
                                          <p:val>
                                            <p:strVal val="#ppt_y"/>
                                          </p:val>
                                        </p:tav>
                                        <p:tav tm="100000">
                                          <p:val>
                                            <p:strVal val="#ppt_y"/>
                                          </p:val>
                                        </p:tav>
                                      </p:tavLst>
                                    </p:anim>
                                  </p:childTnLst>
                                </p:cTn>
                              </p:par>
                              <p:par>
                                <p:cTn id="73" presetID="53" presetClass="entr" presetSubtype="16" fill="hold" nodeType="withEffect">
                                  <p:stCondLst>
                                    <p:cond delay="6000"/>
                                  </p:stCondLst>
                                  <p:childTnLst>
                                    <p:set>
                                      <p:cBhvr>
                                        <p:cTn id="74" dur="1" fill="hold">
                                          <p:stCondLst>
                                            <p:cond delay="0"/>
                                          </p:stCondLst>
                                        </p:cTn>
                                        <p:tgtEl>
                                          <p:spTgt spid="9"/>
                                        </p:tgtEl>
                                        <p:attrNameLst>
                                          <p:attrName>style.visibility</p:attrName>
                                        </p:attrNameLst>
                                      </p:cBhvr>
                                      <p:to>
                                        <p:strVal val="visible"/>
                                      </p:to>
                                    </p:set>
                                    <p:anim calcmode="lin" valueType="num">
                                      <p:cBhvr>
                                        <p:cTn id="75" dur="250" fill="hold"/>
                                        <p:tgtEl>
                                          <p:spTgt spid="9"/>
                                        </p:tgtEl>
                                        <p:attrNameLst>
                                          <p:attrName>ppt_w</p:attrName>
                                        </p:attrNameLst>
                                      </p:cBhvr>
                                      <p:tavLst>
                                        <p:tav tm="0">
                                          <p:val>
                                            <p:fltVal val="0"/>
                                          </p:val>
                                        </p:tav>
                                        <p:tav tm="100000">
                                          <p:val>
                                            <p:strVal val="#ppt_w"/>
                                          </p:val>
                                        </p:tav>
                                      </p:tavLst>
                                    </p:anim>
                                    <p:anim calcmode="lin" valueType="num">
                                      <p:cBhvr>
                                        <p:cTn id="76" dur="250" fill="hold"/>
                                        <p:tgtEl>
                                          <p:spTgt spid="9"/>
                                        </p:tgtEl>
                                        <p:attrNameLst>
                                          <p:attrName>ppt_h</p:attrName>
                                        </p:attrNameLst>
                                      </p:cBhvr>
                                      <p:tavLst>
                                        <p:tav tm="0">
                                          <p:val>
                                            <p:fltVal val="0"/>
                                          </p:val>
                                        </p:tav>
                                        <p:tav tm="100000">
                                          <p:val>
                                            <p:strVal val="#ppt_h"/>
                                          </p:val>
                                        </p:tav>
                                      </p:tavLst>
                                    </p:anim>
                                    <p:animEffect transition="in" filter="fade">
                                      <p:cBhvr>
                                        <p:cTn id="77" dur="250"/>
                                        <p:tgtEl>
                                          <p:spTgt spid="9"/>
                                        </p:tgtEl>
                                      </p:cBhvr>
                                    </p:animEffect>
                                  </p:childTnLst>
                                </p:cTn>
                              </p:par>
                              <p:par>
                                <p:cTn id="78" presetID="1" presetClass="mediacall" presetSubtype="0" fill="hold" nodeType="withEffect">
                                  <p:stCondLst>
                                    <p:cond delay="6000"/>
                                  </p:stCondLst>
                                  <p:childTnLst>
                                    <p:cmd type="call" cmd="playFrom(0.0)">
                                      <p:cBhvr>
                                        <p:cTn id="79" dur="208" fill="hold"/>
                                        <p:tgtEl>
                                          <p:spTgt spid="34"/>
                                        </p:tgtEl>
                                      </p:cBhvr>
                                    </p:cmd>
                                  </p:childTnLst>
                                </p:cTn>
                              </p:par>
                              <p:par>
                                <p:cTn id="80" presetID="10" presetClass="entr" presetSubtype="0" fill="hold" grpId="0" nodeType="withEffect">
                                  <p:stCondLst>
                                    <p:cond delay="625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par>
                                <p:cTn id="83" presetID="2" presetClass="entr" presetSubtype="4" fill="hold" nodeType="withEffect">
                                  <p:stCondLst>
                                    <p:cond delay="625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250" fill="hold"/>
                                        <p:tgtEl>
                                          <p:spTgt spid="16"/>
                                        </p:tgtEl>
                                        <p:attrNameLst>
                                          <p:attrName>ppt_x</p:attrName>
                                        </p:attrNameLst>
                                      </p:cBhvr>
                                      <p:tavLst>
                                        <p:tav tm="0">
                                          <p:val>
                                            <p:strVal val="#ppt_x"/>
                                          </p:val>
                                        </p:tav>
                                        <p:tav tm="100000">
                                          <p:val>
                                            <p:strVal val="#ppt_x"/>
                                          </p:val>
                                        </p:tav>
                                      </p:tavLst>
                                    </p:anim>
                                    <p:anim calcmode="lin" valueType="num">
                                      <p:cBhvr additive="base">
                                        <p:cTn id="86" dur="250" fill="hold"/>
                                        <p:tgtEl>
                                          <p:spTgt spid="16"/>
                                        </p:tgtEl>
                                        <p:attrNameLst>
                                          <p:attrName>ppt_y</p:attrName>
                                        </p:attrNameLst>
                                      </p:cBhvr>
                                      <p:tavLst>
                                        <p:tav tm="0">
                                          <p:val>
                                            <p:strVal val="1+#ppt_h/2"/>
                                          </p:val>
                                        </p:tav>
                                        <p:tav tm="100000">
                                          <p:val>
                                            <p:strVal val="#ppt_y"/>
                                          </p:val>
                                        </p:tav>
                                      </p:tavLst>
                                    </p:anim>
                                  </p:childTnLst>
                                </p:cTn>
                              </p:par>
                              <p:par>
                                <p:cTn id="87" presetID="2" presetClass="entr" presetSubtype="8" fill="hold" grpId="0" nodeType="withEffect">
                                  <p:stCondLst>
                                    <p:cond delay="625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250" fill="hold"/>
                                        <p:tgtEl>
                                          <p:spTgt spid="23"/>
                                        </p:tgtEl>
                                        <p:attrNameLst>
                                          <p:attrName>ppt_x</p:attrName>
                                        </p:attrNameLst>
                                      </p:cBhvr>
                                      <p:tavLst>
                                        <p:tav tm="0">
                                          <p:val>
                                            <p:strVal val="0-#ppt_w/2"/>
                                          </p:val>
                                        </p:tav>
                                        <p:tav tm="100000">
                                          <p:val>
                                            <p:strVal val="#ppt_x"/>
                                          </p:val>
                                        </p:tav>
                                      </p:tavLst>
                                    </p:anim>
                                    <p:anim calcmode="lin" valueType="num">
                                      <p:cBhvr additive="base">
                                        <p:cTn id="90"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91" fill="hold" display="0">
                  <p:stCondLst>
                    <p:cond delay="indefinite"/>
                  </p:stCondLst>
                  <p:endCondLst>
                    <p:cond evt="onStopAudio" delay="0">
                      <p:tgtEl>
                        <p:sldTgt/>
                      </p:tgtEl>
                    </p:cond>
                  </p:endCondLst>
                </p:cTn>
                <p:tgtEl>
                  <p:spTgt spid="32"/>
                </p:tgtEl>
              </p:cMediaNode>
            </p:audio>
            <p:audio>
              <p:cMediaNode vol="80000">
                <p:cTn id="92" fill="hold" display="0">
                  <p:stCondLst>
                    <p:cond delay="indefinite"/>
                  </p:stCondLst>
                  <p:endCondLst>
                    <p:cond evt="onStopAudio" delay="0">
                      <p:tgtEl>
                        <p:sldTgt/>
                      </p:tgtEl>
                    </p:cond>
                  </p:endCondLst>
                </p:cTn>
                <p:tgtEl>
                  <p:spTgt spid="33"/>
                </p:tgtEl>
              </p:cMediaNode>
            </p:audio>
            <p:audio>
              <p:cMediaNode vol="80000">
                <p:cTn id="93" fill="hold" display="0">
                  <p:stCondLst>
                    <p:cond delay="indefinite"/>
                  </p:stCondLst>
                  <p:endCondLst>
                    <p:cond evt="onStopAudio" delay="0">
                      <p:tgtEl>
                        <p:sldTgt/>
                      </p:tgtEl>
                    </p:cond>
                  </p:endCondLst>
                </p:cTn>
                <p:tgtEl>
                  <p:spTgt spid="34"/>
                </p:tgtEl>
              </p:cMediaNode>
            </p:audio>
            <p:audio>
              <p:cMediaNode vol="80000">
                <p:cTn id="94" fill="hold" display="0">
                  <p:stCondLst>
                    <p:cond delay="indefinite"/>
                  </p:stCondLst>
                  <p:endCondLst>
                    <p:cond evt="onStopAudio" delay="0">
                      <p:tgtEl>
                        <p:sldTgt/>
                      </p:tgtEl>
                    </p:cond>
                  </p:endCondLst>
                </p:cTn>
                <p:tgtEl>
                  <p:spTgt spid="35"/>
                </p:tgtEl>
              </p:cMediaNode>
            </p:audio>
          </p:childTnLst>
        </p:cTn>
      </p:par>
    </p:tnLst>
    <p:bldLst>
      <p:bldP spid="24" grpId="1"/>
      <p:bldP spid="24" grpId="2"/>
      <p:bldP spid="25" grpId="1"/>
      <p:bldP spid="25" grpId="2"/>
      <p:bldP spid="23" grpId="0"/>
      <p:bldP spid="22" grpId="0"/>
      <p:bldP spid="21" grpId="0"/>
      <p:bldP spid="20" grpId="0" animBg="1"/>
      <p:bldP spid="19" grpId="0" animBg="1"/>
      <p:bldP spid="1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0" y="-108425"/>
            <a:ext cx="18381195" cy="8490422"/>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113274" y="1480991"/>
            <a:ext cx="6196524" cy="4133088"/>
          </a:xfrm>
          <a:prstGeom prst="rect">
            <a:avLst/>
          </a:prstGeom>
          <a:effectLst>
            <a:outerShdw blurRad="50800" dist="38100" dir="2700000" algn="tl" rotWithShape="0">
              <a:prstClr val="black">
                <a:alpha val="40000"/>
              </a:prstClr>
            </a:outerShdw>
          </a:effectLst>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554950" y="3454398"/>
            <a:ext cx="5520501" cy="5520501"/>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67032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6" presetClass="emph" presetSubtype="0" fill="hold" nodeType="withEffect">
                                  <p:stCondLst>
                                    <p:cond delay="6500"/>
                                  </p:stCondLst>
                                  <p:childTnLst>
                                    <p:animScale>
                                      <p:cBhvr>
                                        <p:cTn id="63" dur="500" fill="hold"/>
                                        <p:tgtEl>
                                          <p:spTgt spid="7"/>
                                        </p:tgtEl>
                                      </p:cBhvr>
                                      <p:by x="30000" y="30000"/>
                                    </p:animScale>
                                  </p:childTnLst>
                                </p:cTn>
                              </p:par>
                              <p:par>
                                <p:cTn id="64" presetID="64" presetClass="path" presetSubtype="0" fill="hold" nodeType="withEffect">
                                  <p:stCondLst>
                                    <p:cond delay="6500"/>
                                  </p:stCondLst>
                                  <p:childTnLst>
                                    <p:animMotion origin="layout" path="M -4.65278E-6 -3.88889E-6 L 0.00087 -0.17959 " pathEditMode="relative" rAng="0" ptsTypes="AA">
                                      <p:cBhvr>
                                        <p:cTn id="65" dur="500" fill="hold"/>
                                        <p:tgtEl>
                                          <p:spTgt spid="7"/>
                                        </p:tgtEl>
                                        <p:attrNameLst>
                                          <p:attrName>ppt_x</p:attrName>
                                          <p:attrName>ppt_y</p:attrName>
                                        </p:attrNameLst>
                                      </p:cBhvr>
                                      <p:rCtr x="43" y="-8989"/>
                                    </p:animMotion>
                                  </p:childTnLst>
                                </p:cTn>
                              </p:par>
                              <p:par>
                                <p:cTn id="66" presetID="2" presetClass="entr" presetSubtype="1" fill="hold" nodeType="withEffect">
                                  <p:stCondLst>
                                    <p:cond delay="650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0-#ppt_h/2"/>
                                          </p:val>
                                        </p:tav>
                                        <p:tav tm="100000">
                                          <p:val>
                                            <p:strVal val="#ppt_y"/>
                                          </p:val>
                                        </p:tav>
                                      </p:tavLst>
                                    </p:anim>
                                  </p:childTnLst>
                                </p:cTn>
                              </p:par>
                              <p:par>
                                <p:cTn id="70" presetID="1" presetClass="mediacall" presetSubtype="0" fill="hold" nodeType="withEffect">
                                  <p:stCondLst>
                                    <p:cond delay="6500"/>
                                  </p:stCondLst>
                                  <p:childTnLst>
                                    <p:cmd type="call" cmd="playFrom(0.0)">
                                      <p:cBhvr>
                                        <p:cTn id="71" dur="2951" fill="hold"/>
                                        <p:tgtEl>
                                          <p:spTgt spid="23"/>
                                        </p:tgtEl>
                                      </p:cBhvr>
                                    </p:cmd>
                                  </p:childTnLst>
                                </p:cTn>
                              </p:par>
                              <p:par>
                                <p:cTn id="72" presetID="2" presetClass="entr" presetSubtype="1" fill="hold" grpId="0" nodeType="withEffect">
                                  <p:stCondLst>
                                    <p:cond delay="650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0" y="-108425"/>
            <a:ext cx="18381195" cy="8490422"/>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113274" y="1480991"/>
            <a:ext cx="6196524" cy="4133088"/>
          </a:xfrm>
          <a:prstGeom prst="rect">
            <a:avLst/>
          </a:prstGeom>
          <a:effectLst>
            <a:outerShdw blurRad="50800" dist="38100" dir="2700000" algn="tl" rotWithShape="0">
              <a:prstClr val="black">
                <a:alpha val="40000"/>
              </a:prstClr>
            </a:outerShdw>
          </a:effectLst>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554950" y="3454398"/>
            <a:ext cx="5520501" cy="5520501"/>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44689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6" presetClass="emph" presetSubtype="0" fill="hold" nodeType="withEffect">
                                  <p:stCondLst>
                                    <p:cond delay="6500"/>
                                  </p:stCondLst>
                                  <p:childTnLst>
                                    <p:animScale>
                                      <p:cBhvr>
                                        <p:cTn id="63" dur="500" fill="hold"/>
                                        <p:tgtEl>
                                          <p:spTgt spid="7"/>
                                        </p:tgtEl>
                                      </p:cBhvr>
                                      <p:by x="30000" y="30000"/>
                                    </p:animScale>
                                  </p:childTnLst>
                                </p:cTn>
                              </p:par>
                              <p:par>
                                <p:cTn id="64" presetID="64" presetClass="path" presetSubtype="0" fill="hold" nodeType="withEffect">
                                  <p:stCondLst>
                                    <p:cond delay="6500"/>
                                  </p:stCondLst>
                                  <p:childTnLst>
                                    <p:animMotion origin="layout" path="M -4.65278E-6 -3.88889E-6 L 0.00087 -0.17959 " pathEditMode="relative" rAng="0" ptsTypes="AA">
                                      <p:cBhvr>
                                        <p:cTn id="65" dur="500" fill="hold"/>
                                        <p:tgtEl>
                                          <p:spTgt spid="7"/>
                                        </p:tgtEl>
                                        <p:attrNameLst>
                                          <p:attrName>ppt_x</p:attrName>
                                          <p:attrName>ppt_y</p:attrName>
                                        </p:attrNameLst>
                                      </p:cBhvr>
                                      <p:rCtr x="43" y="-8989"/>
                                    </p:animMotion>
                                  </p:childTnLst>
                                </p:cTn>
                              </p:par>
                              <p:par>
                                <p:cTn id="66" presetID="2" presetClass="entr" presetSubtype="1" fill="hold" nodeType="withEffect">
                                  <p:stCondLst>
                                    <p:cond delay="650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0-#ppt_h/2"/>
                                          </p:val>
                                        </p:tav>
                                        <p:tav tm="100000">
                                          <p:val>
                                            <p:strVal val="#ppt_y"/>
                                          </p:val>
                                        </p:tav>
                                      </p:tavLst>
                                    </p:anim>
                                  </p:childTnLst>
                                </p:cTn>
                              </p:par>
                              <p:par>
                                <p:cTn id="70" presetID="1" presetClass="mediacall" presetSubtype="0" fill="hold" nodeType="withEffect">
                                  <p:stCondLst>
                                    <p:cond delay="6500"/>
                                  </p:stCondLst>
                                  <p:childTnLst>
                                    <p:cmd type="call" cmd="playFrom(0.0)">
                                      <p:cBhvr>
                                        <p:cTn id="71" dur="2951" fill="hold"/>
                                        <p:tgtEl>
                                          <p:spTgt spid="23"/>
                                        </p:tgtEl>
                                      </p:cBhvr>
                                    </p:cmd>
                                  </p:childTnLst>
                                </p:cTn>
                              </p:par>
                              <p:par>
                                <p:cTn id="72" presetID="2" presetClass="entr" presetSubtype="1" fill="hold" grpId="0" nodeType="withEffect">
                                  <p:stCondLst>
                                    <p:cond delay="650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0" y="-108425"/>
            <a:ext cx="18381195" cy="8490422"/>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113274" y="1480991"/>
            <a:ext cx="6196524" cy="4133088"/>
          </a:xfrm>
          <a:prstGeom prst="rect">
            <a:avLst/>
          </a:prstGeom>
          <a:effectLst>
            <a:outerShdw blurRad="50800" dist="38100" dir="2700000" algn="tl" rotWithShape="0">
              <a:prstClr val="black">
                <a:alpha val="40000"/>
              </a:prstClr>
            </a:outerShdw>
          </a:effectLst>
        </p:spPr>
      </p:pic>
      <p:pic>
        <p:nvPicPr>
          <p:cNvPr id="3" name="Portal- Eldritch Fi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9" name="Portal- Spinning Patter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8" name="Portal-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8999" y="2770152"/>
            <a:ext cx="6400800" cy="6400800"/>
          </a:xfrm>
          <a:prstGeom prst="rect">
            <a:avLst/>
          </a:prstGeom>
        </p:spPr>
      </p:pic>
      <p:pic>
        <p:nvPicPr>
          <p:cNvPr id="12" name="Portal- Black Hol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07347" y="3268500"/>
            <a:ext cx="5404104" cy="5404104"/>
          </a:xfrm>
          <a:prstGeom prst="rect">
            <a:avLst/>
          </a:prstGeom>
          <a:effectLst>
            <a:softEdge rad="469900"/>
          </a:effectLst>
        </p:spPr>
      </p:pic>
      <p:pic>
        <p:nvPicPr>
          <p:cNvPr id="13" name="Arcana- Spiral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5"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554951" y="3526965"/>
            <a:ext cx="5208442" cy="5208442"/>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7">
                <a:extLst>
                  <a:ext uri="{BEBA8EAE-BF5A-486C-A8C5-ECC9F3942E4B}">
                    <a14:imgProps xmlns:a14="http://schemas.microsoft.com/office/drawing/2010/main">
                      <a14:imgLayer r:embed="rId18">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1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44689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53" presetClass="entr" presetSubtype="16" fill="hold" nodeType="withEffect">
                                  <p:stCondLst>
                                    <p:cond delay="4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10" presetClass="exit" presetSubtype="0" fill="hold" nodeType="withEffect">
                                  <p:stCondLst>
                                    <p:cond delay="500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par>
                                <p:cTn id="50" presetID="10" presetClass="exit" presetSubtype="0" fill="hold" nodeType="withEffect">
                                  <p:stCondLst>
                                    <p:cond delay="550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nodeType="withEffect">
                                  <p:stCondLst>
                                    <p:cond delay="600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nodeType="withEffect">
                                  <p:stCondLst>
                                    <p:cond delay="600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nodeType="withEffect">
                                  <p:stCondLst>
                                    <p:cond delay="650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6" presetClass="emph" presetSubtype="0" fill="hold" nodeType="withEffect">
                                  <p:stCondLst>
                                    <p:cond delay="6500"/>
                                  </p:stCondLst>
                                  <p:childTnLst>
                                    <p:animScale>
                                      <p:cBhvr>
                                        <p:cTn id="63" dur="500" fill="hold"/>
                                        <p:tgtEl>
                                          <p:spTgt spid="7"/>
                                        </p:tgtEl>
                                      </p:cBhvr>
                                      <p:by x="30000" y="30000"/>
                                    </p:animScale>
                                  </p:childTnLst>
                                </p:cTn>
                              </p:par>
                              <p:par>
                                <p:cTn id="64" presetID="64" presetClass="path" presetSubtype="0" fill="hold" nodeType="withEffect">
                                  <p:stCondLst>
                                    <p:cond delay="6500"/>
                                  </p:stCondLst>
                                  <p:childTnLst>
                                    <p:animMotion origin="layout" path="M -4.65278E-6 -3.88889E-6 L 0.00087 -0.17959 " pathEditMode="relative" rAng="0" ptsTypes="AA">
                                      <p:cBhvr>
                                        <p:cTn id="65" dur="500" fill="hold"/>
                                        <p:tgtEl>
                                          <p:spTgt spid="7"/>
                                        </p:tgtEl>
                                        <p:attrNameLst>
                                          <p:attrName>ppt_x</p:attrName>
                                          <p:attrName>ppt_y</p:attrName>
                                        </p:attrNameLst>
                                      </p:cBhvr>
                                      <p:rCtr x="43" y="-8989"/>
                                    </p:animMotion>
                                  </p:childTnLst>
                                </p:cTn>
                              </p:par>
                              <p:par>
                                <p:cTn id="66" presetID="2" presetClass="entr" presetSubtype="1" fill="hold" nodeType="withEffect">
                                  <p:stCondLst>
                                    <p:cond delay="650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0-#ppt_h/2"/>
                                          </p:val>
                                        </p:tav>
                                        <p:tav tm="100000">
                                          <p:val>
                                            <p:strVal val="#ppt_y"/>
                                          </p:val>
                                        </p:tav>
                                      </p:tavLst>
                                    </p:anim>
                                  </p:childTnLst>
                                </p:cTn>
                              </p:par>
                              <p:par>
                                <p:cTn id="70" presetID="1" presetClass="mediacall" presetSubtype="0" fill="hold" nodeType="withEffect">
                                  <p:stCondLst>
                                    <p:cond delay="6500"/>
                                  </p:stCondLst>
                                  <p:childTnLst>
                                    <p:cmd type="call" cmd="playFrom(0.0)">
                                      <p:cBhvr>
                                        <p:cTn id="71" dur="2951" fill="hold"/>
                                        <p:tgtEl>
                                          <p:spTgt spid="23"/>
                                        </p:tgtEl>
                                      </p:cBhvr>
                                    </p:cmd>
                                  </p:childTnLst>
                                </p:cTn>
                              </p:par>
                              <p:par>
                                <p:cTn id="72" presetID="2" presetClass="entr" presetSubtype="1" fill="hold" grpId="0" nodeType="withEffect">
                                  <p:stCondLst>
                                    <p:cond delay="650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061">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23"/>
                </p:tgtEl>
              </p:cMediaNode>
            </p:audio>
          </p:childTnLst>
        </p:cTn>
      </p:par>
    </p:tnLst>
    <p:bldLst>
      <p:bldP spid="1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redits fanfare (nuria15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9475" y="8586341"/>
            <a:ext cx="487363" cy="487363"/>
          </a:xfrm>
          <a:prstGeom prst="rect">
            <a:avLst/>
          </a:prstGeom>
        </p:spPr>
      </p:pic>
      <p:pic>
        <p:nvPicPr>
          <p:cNvPr id="21" name="Backgroun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8200" y="-108425"/>
            <a:ext cx="18381195" cy="8490422"/>
          </a:xfrm>
          <a:prstGeom prst="rect">
            <a:avLst/>
          </a:prstGeom>
        </p:spPr>
      </p:pic>
      <p:pic>
        <p:nvPicPr>
          <p:cNvPr id="67" name="Text- Choose"/>
          <p:cNvPicPr>
            <a:picLocks noChangeAspect="1"/>
          </p:cNvPicPr>
          <p:nvPr/>
        </p:nvPicPr>
        <p:blipFill rotWithShape="1">
          <a:blip r:embed="rId7">
            <a:extLst>
              <a:ext uri="{28A0092B-C50C-407E-A947-70E740481C1C}">
                <a14:useLocalDpi xmlns:a14="http://schemas.microsoft.com/office/drawing/2010/main" val="0"/>
              </a:ext>
            </a:extLst>
          </a:blip>
          <a:srcRect l="8586" t="8975" r="10216" b="45119"/>
          <a:stretch/>
        </p:blipFill>
        <p:spPr>
          <a:xfrm>
            <a:off x="3543300" y="-241299"/>
            <a:ext cx="7863840" cy="1785319"/>
          </a:xfrm>
          <a:prstGeom prst="rect">
            <a:avLst/>
          </a:prstGeom>
        </p:spPr>
      </p:pic>
      <p:pic>
        <p:nvPicPr>
          <p:cNvPr id="68" name="Text- Hero"/>
          <p:cNvPicPr>
            <a:picLocks noChangeAspect="1"/>
          </p:cNvPicPr>
          <p:nvPr/>
        </p:nvPicPr>
        <p:blipFill rotWithShape="1">
          <a:blip r:embed="rId8">
            <a:extLst>
              <a:ext uri="{28A0092B-C50C-407E-A947-70E740481C1C}">
                <a14:useLocalDpi xmlns:a14="http://schemas.microsoft.com/office/drawing/2010/main" val="0"/>
              </a:ext>
            </a:extLst>
          </a:blip>
          <a:srcRect l="18489" t="21726" r="15942" b="34692"/>
          <a:stretch/>
        </p:blipFill>
        <p:spPr>
          <a:xfrm>
            <a:off x="4362450" y="2278383"/>
            <a:ext cx="5905501" cy="2496103"/>
          </a:xfrm>
          <a:prstGeom prst="rect">
            <a:avLst/>
          </a:prstGeom>
        </p:spPr>
      </p:pic>
      <p:pic>
        <p:nvPicPr>
          <p:cNvPr id="69" name="Text- Your"/>
          <p:cNvPicPr>
            <a:picLocks noChangeAspect="1"/>
          </p:cNvPicPr>
          <p:nvPr/>
        </p:nvPicPr>
        <p:blipFill rotWithShape="1">
          <a:blip r:embed="rId9">
            <a:extLst>
              <a:ext uri="{28A0092B-C50C-407E-A947-70E740481C1C}">
                <a14:useLocalDpi xmlns:a14="http://schemas.microsoft.com/office/drawing/2010/main" val="0"/>
              </a:ext>
            </a:extLst>
          </a:blip>
          <a:srcRect l="31707" t="18308" r="28736" b="37360"/>
          <a:stretch/>
        </p:blipFill>
        <p:spPr>
          <a:xfrm>
            <a:off x="5875020" y="1263417"/>
            <a:ext cx="3205995" cy="1263883"/>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113274" y="1480991"/>
            <a:ext cx="6196524" cy="4133088"/>
          </a:xfrm>
          <a:prstGeom prst="rect">
            <a:avLst/>
          </a:prstGeom>
          <a:effectLst>
            <a:outerShdw blurRad="50800" dist="38100" dir="2700000" algn="tl" rotWithShape="0">
              <a:prstClr val="black">
                <a:alpha val="40000"/>
              </a:prstClr>
            </a:outerShdw>
          </a:effectLst>
        </p:spPr>
      </p:pic>
      <p:pic>
        <p:nvPicPr>
          <p:cNvPr id="62"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41009" y="3213098"/>
            <a:ext cx="5031855" cy="5031855"/>
          </a:xfrm>
          <a:prstGeom prst="rect">
            <a:avLst/>
          </a:prstGeom>
        </p:spPr>
      </p:pic>
      <p:pic>
        <p:nvPicPr>
          <p:cNvPr id="57"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15692" y="3153761"/>
            <a:ext cx="2350625" cy="2350625"/>
          </a:xfrm>
          <a:prstGeom prst="rect">
            <a:avLst/>
          </a:prstGeom>
        </p:spPr>
      </p:pic>
      <p:pic>
        <p:nvPicPr>
          <p:cNvPr id="60"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6441" y="2959480"/>
            <a:ext cx="2350625" cy="2350625"/>
          </a:xfrm>
          <a:prstGeom prst="rect">
            <a:avLst/>
          </a:prstGeom>
        </p:spPr>
      </p:pic>
      <p:pic>
        <p:nvPicPr>
          <p:cNvPr id="61"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813915" y="5233899"/>
            <a:ext cx="2426832" cy="2426832"/>
          </a:xfrm>
          <a:prstGeom prst="rect">
            <a:avLst/>
          </a:prstGeom>
        </p:spPr>
      </p:pic>
      <p:pic>
        <p:nvPicPr>
          <p:cNvPr id="58"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756066" y="4868063"/>
            <a:ext cx="2831966" cy="2831966"/>
          </a:xfrm>
          <a:prstGeom prst="rect">
            <a:avLst/>
          </a:prstGeom>
        </p:spPr>
      </p:pic>
      <p:pic>
        <p:nvPicPr>
          <p:cNvPr id="55"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4608677"/>
            <a:ext cx="3184158" cy="3184158"/>
          </a:xfrm>
          <a:prstGeom prst="rect">
            <a:avLst/>
          </a:prstGeom>
        </p:spPr>
      </p:pic>
      <p:pic>
        <p:nvPicPr>
          <p:cNvPr id="56"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894398" y="4893129"/>
            <a:ext cx="2985654" cy="2985654"/>
          </a:xfrm>
          <a:prstGeom prst="rect">
            <a:avLst/>
          </a:prstGeom>
        </p:spPr>
      </p:pic>
      <p:pic>
        <p:nvPicPr>
          <p:cNvPr id="51" name="Portal (Small)"/>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684946" y="969333"/>
            <a:ext cx="1691755" cy="1691755"/>
          </a:xfrm>
          <a:prstGeom prst="rect">
            <a:avLst/>
          </a:prstGeom>
        </p:spPr>
      </p:pic>
      <p:pic>
        <p:nvPicPr>
          <p:cNvPr id="52" name="Portal (Small)"/>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25593" y="351166"/>
            <a:ext cx="1337056" cy="1337056"/>
          </a:xfrm>
          <a:prstGeom prst="rect">
            <a:avLst/>
          </a:prstGeom>
        </p:spPr>
      </p:pic>
      <p:pic>
        <p:nvPicPr>
          <p:cNvPr id="47"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50808" y="4848515"/>
            <a:ext cx="3124932" cy="3124932"/>
          </a:xfrm>
          <a:prstGeom prst="rect">
            <a:avLst/>
          </a:prstGeom>
        </p:spPr>
      </p:pic>
      <p:pic>
        <p:nvPicPr>
          <p:cNvPr id="2"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50337" y="4136786"/>
            <a:ext cx="4412659" cy="4412659"/>
          </a:xfrm>
          <a:prstGeom prst="rect">
            <a:avLst/>
          </a:prstGeom>
        </p:spPr>
      </p:pic>
      <p:pic>
        <p:nvPicPr>
          <p:cNvPr id="16"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60290" y="4136786"/>
            <a:ext cx="4412659" cy="4412659"/>
          </a:xfrm>
          <a:prstGeom prst="rect">
            <a:avLst/>
          </a:prstGeom>
        </p:spPr>
      </p:pic>
      <p:pic>
        <p:nvPicPr>
          <p:cNvPr id="24"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96054" y="4586400"/>
            <a:ext cx="3772248" cy="3772248"/>
          </a:xfrm>
          <a:prstGeom prst="rect">
            <a:avLst/>
          </a:prstGeom>
        </p:spPr>
      </p:pic>
      <p:pic>
        <p:nvPicPr>
          <p:cNvPr id="46"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105" y="640807"/>
            <a:ext cx="2350625" cy="2350625"/>
          </a:xfrm>
          <a:prstGeom prst="rect">
            <a:avLst/>
          </a:prstGeom>
        </p:spPr>
      </p:pic>
      <p:pic>
        <p:nvPicPr>
          <p:cNvPr id="45"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279775" y="867193"/>
            <a:ext cx="2350625" cy="2350625"/>
          </a:xfrm>
          <a:prstGeom prst="rect">
            <a:avLst/>
          </a:prstGeom>
        </p:spPr>
      </p:pic>
      <p:pic>
        <p:nvPicPr>
          <p:cNvPr id="50"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7478" y="5207996"/>
            <a:ext cx="2835344" cy="2835344"/>
          </a:xfrm>
          <a:prstGeom prst="rect">
            <a:avLst/>
          </a:prstGeom>
        </p:spPr>
      </p:pic>
      <p:pic>
        <p:nvPicPr>
          <p:cNvPr id="27" name="Crimson Ca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051800" y="523673"/>
            <a:ext cx="992043" cy="992043"/>
          </a:xfrm>
          <a:prstGeom prst="rect">
            <a:avLst/>
          </a:prstGeom>
        </p:spPr>
      </p:pic>
      <p:pic>
        <p:nvPicPr>
          <p:cNvPr id="28" name="M-Powe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5286" y="921197"/>
            <a:ext cx="2123929" cy="2123929"/>
          </a:xfrm>
          <a:prstGeom prst="rect">
            <a:avLst/>
          </a:prstGeom>
        </p:spPr>
      </p:pic>
      <p:pic>
        <p:nvPicPr>
          <p:cNvPr id="30" name="Prism"/>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234528" y="2991432"/>
            <a:ext cx="2512954" cy="2512954"/>
          </a:xfrm>
          <a:prstGeom prst="rect">
            <a:avLst/>
          </a:prstGeom>
        </p:spPr>
      </p:pic>
      <p:pic>
        <p:nvPicPr>
          <p:cNvPr id="44" name="Stellara"/>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36524" y="3026578"/>
            <a:ext cx="2283527" cy="2283527"/>
          </a:xfrm>
          <a:prstGeom prst="rect">
            <a:avLst/>
          </a:prstGeom>
          <a:effectLst>
            <a:outerShdw blurRad="50800" dist="38100" dir="2700000" algn="tl" rotWithShape="0">
              <a:prstClr val="black">
                <a:alpha val="40000"/>
              </a:prstClr>
            </a:outerShdw>
          </a:effectLst>
        </p:spPr>
      </p:pic>
      <p:pic>
        <p:nvPicPr>
          <p:cNvPr id="43" name="Dawn Defende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583276" y="5046642"/>
            <a:ext cx="2786511" cy="2786511"/>
          </a:xfrm>
          <a:prstGeom prst="rect">
            <a:avLst/>
          </a:prstGeom>
          <a:effectLst>
            <a:outerShdw blurRad="50800" dist="38100" dir="2700000" algn="tl" rotWithShape="0">
              <a:prstClr val="black">
                <a:alpha val="40000"/>
              </a:prstClr>
            </a:outerShdw>
          </a:effectLst>
        </p:spPr>
      </p:pic>
      <p:pic>
        <p:nvPicPr>
          <p:cNvPr id="42" name="Diamond Knight"/>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013344" y="5082828"/>
            <a:ext cx="2747762" cy="2747762"/>
          </a:xfrm>
          <a:prstGeom prst="rect">
            <a:avLst/>
          </a:prstGeom>
          <a:effectLst>
            <a:outerShdw blurRad="50800" dist="38100" dir="2700000" algn="tl" rotWithShape="0">
              <a:prstClr val="black">
                <a:alpha val="40000"/>
              </a:prstClr>
            </a:outerShdw>
          </a:effectLst>
        </p:spPr>
      </p:pic>
      <p:pic>
        <p:nvPicPr>
          <p:cNvPr id="38" name="Tank"/>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24" y="4527883"/>
            <a:ext cx="3236048" cy="3236048"/>
          </a:xfrm>
          <a:prstGeom prst="rect">
            <a:avLst/>
          </a:prstGeom>
        </p:spPr>
      </p:pic>
      <p:pic>
        <p:nvPicPr>
          <p:cNvPr id="33" name="Hardsuit"/>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868529" y="1221408"/>
            <a:ext cx="1371600" cy="1371600"/>
          </a:xfrm>
          <a:prstGeom prst="rect">
            <a:avLst/>
          </a:prstGeom>
        </p:spPr>
      </p:pic>
      <p:pic>
        <p:nvPicPr>
          <p:cNvPr id="41" name="Cosmic Wave"/>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flipH="1">
            <a:off x="12263263" y="1044795"/>
            <a:ext cx="2210685" cy="2210685"/>
          </a:xfrm>
          <a:prstGeom prst="rect">
            <a:avLst/>
          </a:prstGeom>
          <a:effectLst>
            <a:outerShdw blurRad="50800" dist="38100" dir="2700000" algn="tl" rotWithShape="0">
              <a:prstClr val="black">
                <a:alpha val="40000"/>
              </a:prstClr>
            </a:outerShdw>
          </a:effectLst>
        </p:spPr>
      </p:pic>
      <p:pic>
        <p:nvPicPr>
          <p:cNvPr id="59" name="Kita"/>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744936" y="1297927"/>
            <a:ext cx="6746991" cy="6746991"/>
          </a:xfrm>
          <a:prstGeom prst="rect">
            <a:avLst/>
          </a:prstGeom>
        </p:spPr>
      </p:pic>
      <p:pic>
        <p:nvPicPr>
          <p:cNvPr id="29" name="Kita"/>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390857" y="3497014"/>
            <a:ext cx="3521744" cy="3521744"/>
          </a:xfrm>
          <a:prstGeom prst="rect">
            <a:avLst/>
          </a:prstGeom>
        </p:spPr>
      </p:pic>
      <p:pic>
        <p:nvPicPr>
          <p:cNvPr id="39" name="Orisha"/>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501309" y="4692763"/>
            <a:ext cx="3523708" cy="3523708"/>
          </a:xfrm>
          <a:prstGeom prst="rect">
            <a:avLst/>
          </a:prstGeom>
          <a:effectLst>
            <a:outerShdw blurRad="50800" dist="38100" dir="2700000" algn="tl" rotWithShape="0">
              <a:prstClr val="black">
                <a:alpha val="40000"/>
              </a:prstClr>
            </a:outerShdw>
          </a:effectLst>
        </p:spPr>
      </p:pic>
      <p:pic>
        <p:nvPicPr>
          <p:cNvPr id="40" name="Snowfis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106978" y="3598759"/>
            <a:ext cx="4265693" cy="4265693"/>
          </a:xfrm>
          <a:prstGeom prst="rect">
            <a:avLst/>
          </a:prstGeom>
          <a:effectLst>
            <a:outerShdw blurRad="50800" dist="38100" dir="2700000" algn="tl" rotWithShape="0">
              <a:prstClr val="black">
                <a:alpha val="40000"/>
              </a:prstClr>
            </a:outerShdw>
          </a:effectLst>
        </p:spPr>
      </p:pic>
      <p:pic>
        <p:nvPicPr>
          <p:cNvPr id="13" name="Arcana- Spiral Ring"/>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1266686" y="2929478"/>
            <a:ext cx="1993392" cy="1993392"/>
          </a:xfrm>
          <a:prstGeom prst="rect">
            <a:avLst/>
          </a:prstGeom>
          <a:effectLst>
            <a:softEdge rad="317500"/>
          </a:effectLst>
        </p:spPr>
      </p:pic>
      <p:pic>
        <p:nvPicPr>
          <p:cNvPr id="7" name="Arcana (Large)"/>
          <p:cNvPicPr>
            <a:picLocks noChangeAspect="1"/>
          </p:cNvPicPr>
          <p:nvPr/>
        </p:nvPicPr>
        <p:blipFill rotWithShape="1">
          <a:blip r:embed="rId29" cstate="print">
            <a:extLst>
              <a:ext uri="{28A0092B-C50C-407E-A947-70E740481C1C}">
                <a14:useLocalDpi xmlns:a14="http://schemas.microsoft.com/office/drawing/2010/main" val="0"/>
              </a:ext>
            </a:extLst>
          </a:blip>
          <a:srcRect l="22246" t="7137" r="23227" b="9172"/>
          <a:stretch/>
        </p:blipFill>
        <p:spPr>
          <a:xfrm>
            <a:off x="11517834" y="3566006"/>
            <a:ext cx="1477499" cy="2267712"/>
          </a:xfrm>
          <a:prstGeom prst="rect">
            <a:avLst/>
          </a:prstGeom>
          <a:effectLst>
            <a:outerShdw blurRad="50800" dist="38100" dir="8100000" algn="tr" rotWithShape="0">
              <a:prstClr val="black">
                <a:alpha val="40000"/>
              </a:prstClr>
            </a:outerShdw>
          </a:effectLst>
        </p:spPr>
      </p:pic>
      <p:pic>
        <p:nvPicPr>
          <p:cNvPr id="23"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548575" y="4586400"/>
            <a:ext cx="3772248" cy="3772248"/>
          </a:xfrm>
          <a:prstGeom prst="rect">
            <a:avLst/>
          </a:prstGeom>
        </p:spPr>
      </p:pic>
      <p:pic>
        <p:nvPicPr>
          <p:cNvPr id="49"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41684" y="5207996"/>
            <a:ext cx="2835344" cy="2835344"/>
          </a:xfrm>
          <a:prstGeom prst="rect">
            <a:avLst/>
          </a:prstGeom>
        </p:spPr>
      </p:pic>
      <p:pic>
        <p:nvPicPr>
          <p:cNvPr id="48"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80990" y="4797715"/>
            <a:ext cx="3124932" cy="3124932"/>
          </a:xfrm>
          <a:prstGeom prst="rect">
            <a:avLst/>
          </a:prstGeom>
        </p:spPr>
      </p:pic>
      <p:pic>
        <p:nvPicPr>
          <p:cNvPr id="37" name="Rush"/>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0998947" y="5360906"/>
            <a:ext cx="2785102" cy="2785102"/>
          </a:xfrm>
          <a:prstGeom prst="rect">
            <a:avLst/>
          </a:prstGeom>
        </p:spPr>
      </p:pic>
      <p:pic>
        <p:nvPicPr>
          <p:cNvPr id="31" name="Electrostatic"/>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9673885" y="4691996"/>
            <a:ext cx="3390655" cy="3390655"/>
          </a:xfrm>
          <a:prstGeom prst="rect">
            <a:avLst/>
          </a:prstGeom>
        </p:spPr>
      </p:pic>
      <p:pic>
        <p:nvPicPr>
          <p:cNvPr id="32" name="Glow"/>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flipH="1">
            <a:off x="1727327" y="4934739"/>
            <a:ext cx="3198132" cy="3198132"/>
          </a:xfrm>
          <a:prstGeom prst="rect">
            <a:avLst/>
          </a:prstGeom>
        </p:spPr>
      </p:pic>
      <p:pic>
        <p:nvPicPr>
          <p:cNvPr id="25" name="Gravasta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flipH="1">
            <a:off x="2112775" y="4447508"/>
            <a:ext cx="3944140" cy="3944140"/>
          </a:xfrm>
          <a:prstGeom prst="rect">
            <a:avLst/>
          </a:prstGeom>
          <a:effectLst>
            <a:outerShdw blurRad="50800" dist="38100" dir="2700000" algn="tl" rotWithShape="0">
              <a:prstClr val="black">
                <a:alpha val="40000"/>
              </a:prstClr>
            </a:outerShdw>
          </a:effectLst>
        </p:spPr>
      </p:pic>
      <p:pic>
        <p:nvPicPr>
          <p:cNvPr id="26" name="Silver Sentinel"/>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8509593" y="4527883"/>
            <a:ext cx="3824030" cy="3824030"/>
          </a:xfrm>
          <a:prstGeom prst="rect">
            <a:avLst/>
          </a:prstGeom>
          <a:effectLst>
            <a:outerShdw blurRad="50800" dist="38100" dir="2700000" algn="tl" rotWithShape="0">
              <a:prstClr val="black">
                <a:alpha val="40000"/>
              </a:prstClr>
            </a:outerShdw>
          </a:effectLst>
        </p:spPr>
      </p:pic>
      <p:pic>
        <p:nvPicPr>
          <p:cNvPr id="19" name="Lord Tiberius"/>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3338777" y="4247909"/>
            <a:ext cx="4134087" cy="4134087"/>
          </a:xfrm>
          <a:prstGeom prst="rect">
            <a:avLst/>
          </a:prstGeom>
          <a:effectLst>
            <a:outerShdw blurRad="50800" dist="38100" dir="2700000" algn="tl" rotWithShape="0">
              <a:prstClr val="black">
                <a:alpha val="40000"/>
              </a:prstClr>
            </a:outerShdw>
          </a:effectLst>
        </p:spPr>
      </p:pic>
      <p:pic>
        <p:nvPicPr>
          <p:cNvPr id="20" name="Mercuria"/>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038644" y="4279432"/>
            <a:ext cx="4381235" cy="4381235"/>
          </a:xfrm>
          <a:prstGeom prst="rect">
            <a:avLst/>
          </a:prstGeom>
          <a:effectLst>
            <a:outerShdw blurRad="50800" dist="38100" dir="2700000" algn="tl" rotWithShape="0">
              <a:prstClr val="black">
                <a:alpha val="40000"/>
              </a:prstClr>
            </a:outerShdw>
          </a:effectLst>
        </p:spPr>
      </p:pic>
      <p:pic>
        <p:nvPicPr>
          <p:cNvPr id="53"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20573" y="4744037"/>
            <a:ext cx="4412659" cy="4412659"/>
          </a:xfrm>
          <a:prstGeom prst="rect">
            <a:avLst/>
          </a:prstGeom>
        </p:spPr>
      </p:pic>
      <p:pic>
        <p:nvPicPr>
          <p:cNvPr id="54"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99153" y="4744037"/>
            <a:ext cx="4412659" cy="4412659"/>
          </a:xfrm>
          <a:prstGeom prst="rect">
            <a:avLst/>
          </a:prstGeom>
        </p:spPr>
      </p:pic>
      <p:pic>
        <p:nvPicPr>
          <p:cNvPr id="34" name="Jenny Ultra"/>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9639857" y="4960858"/>
            <a:ext cx="3462685" cy="3462685"/>
          </a:xfrm>
          <a:prstGeom prst="rect">
            <a:avLst/>
          </a:prstGeom>
        </p:spPr>
      </p:pic>
      <p:pic>
        <p:nvPicPr>
          <p:cNvPr id="35" name="Jason Ultra"/>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58649" y="4574825"/>
            <a:ext cx="3772249" cy="3772249"/>
          </a:xfrm>
          <a:prstGeom prst="rect">
            <a:avLst/>
          </a:prstGeom>
        </p:spPr>
      </p:pic>
      <p:pic>
        <p:nvPicPr>
          <p:cNvPr id="14" name="Blue Guardian"/>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4554950" y="3454398"/>
            <a:ext cx="5520501" cy="5520501"/>
          </a:xfrm>
          <a:prstGeom prst="rect">
            <a:avLst/>
          </a:prstGeom>
          <a:effectLst>
            <a:outerShdw blurRad="50800" dist="38100" dir="2700000" algn="tl" rotWithShape="0">
              <a:prstClr val="black">
                <a:alpha val="40000"/>
              </a:prstClr>
            </a:outerShdw>
          </a:effectLst>
        </p:spPr>
      </p:pic>
      <p:sp>
        <p:nvSpPr>
          <p:cNvPr id="10" name="Shade"/>
          <p:cNvSpPr/>
          <p:nvPr/>
        </p:nvSpPr>
        <p:spPr>
          <a:xfrm>
            <a:off x="2431" y="2332"/>
            <a:ext cx="14653369" cy="82296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accent2">
                  <a:lumMod val="75000"/>
                </a:schemeClr>
              </a:solidFill>
              <a:latin typeface="Bangers" panose="00000500000000000000" pitchFamily="2" charset="0"/>
              <a:ea typeface="Segoe UI Black" panose="020B0A02040204020203" pitchFamily="34" charset="0"/>
            </a:endParaRPr>
          </a:p>
        </p:txBody>
      </p:sp>
      <p:sp>
        <p:nvSpPr>
          <p:cNvPr id="11" name="Credits 1"/>
          <p:cNvSpPr/>
          <p:nvPr/>
        </p:nvSpPr>
        <p:spPr>
          <a:xfrm>
            <a:off x="2193403" y="1698754"/>
            <a:ext cx="10243594" cy="4832092"/>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Game / template design and hero / villain names by Adam Groff.</a:t>
            </a: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Image Credits: </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Portal images from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pixabay</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All other images from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Freepik</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(premium license</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12" name="Credits 2"/>
          <p:cNvSpPr/>
          <p:nvPr/>
        </p:nvSpPr>
        <p:spPr>
          <a:xfrm>
            <a:off x="2193403" y="683092"/>
            <a:ext cx="10243594" cy="6863417"/>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Backgrounds: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Bank vault background-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vectorpocket</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All other backgrounds-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upklyak</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Heroes: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Artemis-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sabelskaya</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Hardsuit</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topvector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Lord Tiberius-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seahorsevector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Stellara</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user4521350</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Tank-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15" name="Credits 3"/>
          <p:cNvSpPr/>
          <p:nvPr/>
        </p:nvSpPr>
        <p:spPr>
          <a:xfrm>
            <a:off x="2193403" y="1021646"/>
            <a:ext cx="10243594" cy="6186309"/>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Villains: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Cthulhu-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seahorsevector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Destructimatron</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ginartha</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Krathor</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Queen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Hexin</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macrovector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Zormax</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All other heroes and villains- anonymous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freepik</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contributors</a:t>
            </a:r>
          </a:p>
        </p:txBody>
      </p:sp>
      <p:sp>
        <p:nvSpPr>
          <p:cNvPr id="17" name="Credits 4"/>
          <p:cNvSpPr/>
          <p:nvPr/>
        </p:nvSpPr>
        <p:spPr>
          <a:xfrm>
            <a:off x="2193403" y="2037308"/>
            <a:ext cx="10243594" cy="4154984"/>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Sound Credits: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freesound.org </a:t>
            </a: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Creative Commons (Attribution): (https://creativecommons.org/licenses/by/3.0/) </a:t>
            </a:r>
          </a:p>
        </p:txBody>
      </p:sp>
      <p:sp>
        <p:nvSpPr>
          <p:cNvPr id="18" name="Credits 5"/>
          <p:cNvSpPr/>
          <p:nvPr/>
        </p:nvSpPr>
        <p:spPr>
          <a:xfrm>
            <a:off x="2193403" y="683092"/>
            <a:ext cx="10243594" cy="6863417"/>
          </a:xfrm>
          <a:prstGeom prst="rect">
            <a:avLst/>
          </a:prstGeom>
        </p:spPr>
        <p:txBody>
          <a:bodyPr wrap="square" anchor="ctr">
            <a:spAutoFit/>
          </a:bodyPr>
          <a:lstStyle/>
          <a:p>
            <a:pPr algn="ct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Title / credit </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fanfare- nuria1512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Ultra Twins’ ‘Swoosh Boom’- kneeling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Villain / Big bad entrances- mrrap4food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Text box ‘whooshes’-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Pinball_Wiz</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(edited)</a:t>
            </a:r>
          </a:p>
          <a:p>
            <a:pPr algn="ct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Spell sound- </a:t>
            </a:r>
            <a:r>
              <a:rPr lang="en-US" sz="4400" b="1" dirty="0" err="1"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ogsoundfx</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(edited)</a:t>
            </a:r>
          </a:p>
          <a:p>
            <a:pPr algn="ct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Portal </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sequence mixed by Adam Groff, from sounds by-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ogsoundfx</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ihitokage</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and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eminyildirim</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63" name="Thanks for Playing"/>
          <p:cNvSpPr/>
          <p:nvPr/>
        </p:nvSpPr>
        <p:spPr>
          <a:xfrm>
            <a:off x="2193403" y="1944979"/>
            <a:ext cx="10243594" cy="4339650"/>
          </a:xfrm>
          <a:prstGeom prst="rect">
            <a:avLst/>
          </a:prstGeom>
        </p:spPr>
        <p:txBody>
          <a:bodyPr wrap="square" anchor="ctr">
            <a:spAutoFit/>
          </a:bodyPr>
          <a:lstStyle/>
          <a:p>
            <a:pPr algn="ctr"/>
            <a:r>
              <a:rPr lang="en-US" sz="138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Bangers" panose="00000500000000000000" pitchFamily="2" charset="0"/>
              </a:rPr>
              <a:t>Thanks for playing!</a:t>
            </a:r>
            <a:endParaRPr lang="en-US" sz="13800" b="1" dirty="0">
              <a:solidFill>
                <a:schemeClr val="bg1"/>
              </a:solidFill>
              <a:effectLst>
                <a:glow rad="139700">
                  <a:schemeClr val="tx1">
                    <a:alpha val="40000"/>
                  </a:schemeClr>
                </a:glow>
                <a:outerShdw blurRad="50800" dist="101600" dir="2700000" algn="tl" rotWithShape="0">
                  <a:prstClr val="black">
                    <a:alpha val="40000"/>
                  </a:prstClr>
                </a:outerShdw>
              </a:effectLst>
              <a:latin typeface="Bangers" panose="00000500000000000000" pitchFamily="2" charset="0"/>
            </a:endParaRPr>
          </a:p>
        </p:txBody>
      </p:sp>
      <p:sp>
        <p:nvSpPr>
          <p:cNvPr id="64" name="Watermark"/>
          <p:cNvSpPr/>
          <p:nvPr/>
        </p:nvSpPr>
        <p:spPr>
          <a:xfrm>
            <a:off x="12395841" y="6686559"/>
            <a:ext cx="2000238" cy="1543041"/>
          </a:xfrm>
          <a:prstGeom prst="rect">
            <a:avLst/>
          </a:prstGeom>
          <a:blipFill dpi="0" rotWithShape="1">
            <a:blip r:embed="rId40">
              <a:alphaModFix amt="6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319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843"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par>
                                    <p:cTn id="10" presetID="10" presetClass="exit" presetSubtype="0" fill="hold" grpId="1" nodeType="withEffect">
                                      <p:stCondLst>
                                        <p:cond delay="500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5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xit" presetSubtype="0" fill="hold" grpId="1" nodeType="withEffect">
                                      <p:stCondLst>
                                        <p:cond delay="1100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ntr" presetSubtype="0" fill="hold" grpId="0" nodeType="withEffect">
                                      <p:stCondLst>
                                        <p:cond delay="1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xit" presetSubtype="0" fill="hold" grpId="1" nodeType="withEffect">
                                      <p:stCondLst>
                                        <p:cond delay="1700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ntr" presetSubtype="0" fill="hold" grpId="0" nodeType="withEffect">
                                      <p:stCondLst>
                                        <p:cond delay="17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xit" presetSubtype="0" fill="hold" grpId="1" nodeType="withEffect">
                                      <p:stCondLst>
                                        <p:cond delay="2200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ntr" presetSubtype="0" fill="hold" grpId="0" nodeType="withEffect">
                                      <p:stCondLst>
                                        <p:cond delay="22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xit" presetSubtype="0" fill="hold" grpId="1" nodeType="withEffect">
                                      <p:stCondLst>
                                        <p:cond delay="2800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10" presetClass="entr" presetSubtype="0" fill="hold" grpId="0" nodeType="withEffect">
                                      <p:stCondLst>
                                        <p:cond delay="290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xit" presetSubtype="0" fill="hold" grpId="1" nodeType="withEffect">
                                      <p:stCondLst>
                                        <p:cond delay="34000"/>
                                      </p:stCondLst>
                                      <p:childTnLst>
                                        <p:animEffect transition="out" filter="fade">
                                          <p:cBhvr>
                                            <p:cTn id="41" dur="500"/>
                                            <p:tgtEl>
                                              <p:spTgt spid="63"/>
                                            </p:tgtEl>
                                          </p:cBhvr>
                                        </p:animEffect>
                                        <p:set>
                                          <p:cBhvr>
                                            <p:cTn id="42" dur="1" fill="hold">
                                              <p:stCondLst>
                                                <p:cond delay="499"/>
                                              </p:stCondLst>
                                            </p:cTn>
                                            <p:tgtEl>
                                              <p:spTgt spid="63"/>
                                            </p:tgtEl>
                                            <p:attrNameLst>
                                              <p:attrName>style.visibility</p:attrName>
                                            </p:attrNameLst>
                                          </p:cBhvr>
                                          <p:to>
                                            <p:strVal val="hidden"/>
                                          </p:to>
                                        </p:set>
                                      </p:childTnLst>
                                    </p:cTn>
                                  </p:par>
                                  <p:par>
                                    <p:cTn id="43" presetID="10" presetClass="exit" presetSubtype="0" fill="hold" grpId="0" nodeType="withEffect">
                                      <p:stCondLst>
                                        <p:cond delay="3400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53" presetClass="entr" presetSubtype="16" fill="hold" nodeType="withEffect">
                                      <p:stCondLst>
                                        <p:cond delay="3400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3400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nodeType="withEffect">
                                      <p:stCondLst>
                                        <p:cond delay="340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1" presetClass="path" presetSubtype="0" repeatCount="indefinite" fill="hold" nodeType="withEffect">
                                      <p:stCondLst>
                                        <p:cond delay="0"/>
                                      </p:stCondLst>
                                      <p:childTnLst>
                                        <p:animMotion origin="layout" path="M 3.09028E-6 2.34568E-6 C 0.00889 2.34568E-6 0.01606 0.01099 0.01606 0.02527 C 0.01606 0.03916 0.00889 0.05054 3.09028E-6 0.05054 C -0.00879 0.05054 -0.01585 0.03916 -0.01585 0.02527 C -0.01585 0.01099 -0.00879 2.34568E-6 3.09028E-6 2.34568E-6 Z " pathEditMode="relative" rAng="0" ptsTypes="fffff">
                                          <p:cBhvr>
                                            <p:cTn id="62" dur="4000" fill="hold"/>
                                            <p:tgtEl>
                                              <p:spTgt spid="7"/>
                                            </p:tgtEl>
                                            <p:attrNameLst>
                                              <p:attrName>ppt_x</p:attrName>
                                              <p:attrName>ppt_y</p:attrName>
                                            </p:attrNameLst>
                                          </p:cBhvr>
                                          <p:rCtr x="11" y="2527"/>
                                        </p:animMotion>
                                      </p:childTnLst>
                                    </p:cTn>
                                  </p:par>
                                  <p:par>
                                    <p:cTn id="63" presetID="32" presetClass="emph" presetSubtype="0" repeatCount="indefinite" fill="hold" nodeType="withEffect">
                                      <p:stCondLst>
                                        <p:cond delay="0"/>
                                      </p:stCondLst>
                                      <p:childTnLst>
                                        <p:animRot by="120000">
                                          <p:cBhvr>
                                            <p:cTn id="64" dur="1200" fill="hold">
                                              <p:stCondLst>
                                                <p:cond delay="0"/>
                                              </p:stCondLst>
                                            </p:cTn>
                                            <p:tgtEl>
                                              <p:spTgt spid="22"/>
                                            </p:tgtEl>
                                            <p:attrNameLst>
                                              <p:attrName>r</p:attrName>
                                            </p:attrNameLst>
                                          </p:cBhvr>
                                        </p:animRot>
                                        <p:animRot by="-240000">
                                          <p:cBhvr>
                                            <p:cTn id="65" dur="2400" fill="hold">
                                              <p:stCondLst>
                                                <p:cond delay="2400"/>
                                              </p:stCondLst>
                                            </p:cTn>
                                            <p:tgtEl>
                                              <p:spTgt spid="22"/>
                                            </p:tgtEl>
                                            <p:attrNameLst>
                                              <p:attrName>r</p:attrName>
                                            </p:attrNameLst>
                                          </p:cBhvr>
                                        </p:animRot>
                                        <p:animRot by="240000">
                                          <p:cBhvr>
                                            <p:cTn id="66" dur="2400" fill="hold">
                                              <p:stCondLst>
                                                <p:cond delay="4800"/>
                                              </p:stCondLst>
                                            </p:cTn>
                                            <p:tgtEl>
                                              <p:spTgt spid="22"/>
                                            </p:tgtEl>
                                            <p:attrNameLst>
                                              <p:attrName>r</p:attrName>
                                            </p:attrNameLst>
                                          </p:cBhvr>
                                        </p:animRot>
                                        <p:animRot by="-240000">
                                          <p:cBhvr>
                                            <p:cTn id="67" dur="2400" fill="hold">
                                              <p:stCondLst>
                                                <p:cond delay="7200"/>
                                              </p:stCondLst>
                                            </p:cTn>
                                            <p:tgtEl>
                                              <p:spTgt spid="22"/>
                                            </p:tgtEl>
                                            <p:attrNameLst>
                                              <p:attrName>r</p:attrName>
                                            </p:attrNameLst>
                                          </p:cBhvr>
                                        </p:animRot>
                                        <p:animRot by="120000">
                                          <p:cBhvr>
                                            <p:cTn id="68" dur="2400" fill="hold">
                                              <p:stCondLst>
                                                <p:cond delay="9600"/>
                                              </p:stCondLst>
                                            </p:cTn>
                                            <p:tgtEl>
                                              <p:spTgt spid="22"/>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6" presetClass="emph" presetSubtype="0" repeatCount="indefinite" autoRev="1" fill="hold" nodeType="withEffect">
                                      <p:stCondLst>
                                        <p:cond delay="0"/>
                                      </p:stCondLst>
                                      <p:childTnLst>
                                        <p:animScale>
                                          <p:cBhvr>
                                            <p:cTn id="73" dur="2000" fill="hold"/>
                                            <p:tgtEl>
                                              <p:spTgt spid="13"/>
                                            </p:tgtEl>
                                          </p:cBhvr>
                                          <p:by x="125000" y="125000"/>
                                        </p:animScale>
                                      </p:childTnLst>
                                    </p:cTn>
                                  </p:par>
                                  <p:par>
                                    <p:cTn id="74" presetID="1" presetClass="path" presetSubtype="0" repeatCount="indefinite" fill="hold" nodeType="withEffect">
                                      <p:stCondLst>
                                        <p:cond delay="0"/>
                                      </p:stCondLst>
                                      <p:childTnLst>
                                        <p:animMotion origin="layout" path="M -6.25E-7 -4.75309E-6 C 0.00868 -4.75309E-6 0.01617 0.01119 0.01617 0.02527 C 0.01617 0.03916 0.00868 0.05074 -6.25E-7 0.05074 C -0.00911 0.05074 -0.01606 0.03916 -0.01606 0.02527 C -0.01606 0.01119 -0.00911 -4.75309E-6 -6.25E-7 -4.75309E-6 Z " pathEditMode="relative" rAng="0" ptsTypes="fffff">
                                          <p:cBhvr>
                                            <p:cTn id="75" dur="4000" fill="hold"/>
                                            <p:tgtEl>
                                              <p:spTgt spid="13"/>
                                            </p:tgtEl>
                                            <p:attrNameLst>
                                              <p:attrName>ppt_x</p:attrName>
                                              <p:attrName>ppt_y</p:attrName>
                                            </p:attrNameLst>
                                          </p:cBhvr>
                                          <p:rCtr x="0" y="2527"/>
                                        </p:animMotion>
                                      </p:childTnLst>
                                    </p:cTn>
                                  </p:par>
                                  <p:par>
                                    <p:cTn id="76" presetID="10" presetClass="entr" presetSubtype="0" fill="hold" nodeType="withEffect">
                                      <p:stCondLst>
                                        <p:cond delay="150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par>
                                    <p:cTn id="79" presetID="10" presetClass="entr" presetSubtype="0" fill="hold" nodeType="withEffect">
                                      <p:stCondLst>
                                        <p:cond delay="15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par>
                                    <p:cTn id="82" presetID="8" presetClass="emph" presetSubtype="0" fill="hold" nodeType="withEffect">
                                      <p:stCondLst>
                                        <p:cond delay="1500"/>
                                      </p:stCondLst>
                                      <p:childTnLst>
                                        <p:animRot by="21600000">
                                          <p:cBhvr>
                                            <p:cTn id="83" dur="2000" fill="hold"/>
                                            <p:tgtEl>
                                              <p:spTgt spid="2"/>
                                            </p:tgtEl>
                                            <p:attrNameLst>
                                              <p:attrName>r</p:attrName>
                                            </p:attrNameLst>
                                          </p:cBhvr>
                                        </p:animRot>
                                      </p:childTnLst>
                                    </p:cTn>
                                  </p:par>
                                  <p:par>
                                    <p:cTn id="84" presetID="8" presetClass="emph" presetSubtype="0" fill="hold" nodeType="withEffect">
                                      <p:stCondLst>
                                        <p:cond delay="1500"/>
                                      </p:stCondLst>
                                      <p:childTnLst>
                                        <p:animRot by="21600000">
                                          <p:cBhvr>
                                            <p:cTn id="85" dur="2000" fill="hold"/>
                                            <p:tgtEl>
                                              <p:spTgt spid="16"/>
                                            </p:tgtEl>
                                            <p:attrNameLst>
                                              <p:attrName>r</p:attrName>
                                            </p:attrNameLst>
                                          </p:cBhvr>
                                        </p:animRot>
                                      </p:childTnLst>
                                    </p:cTn>
                                  </p:par>
                                  <p:par>
                                    <p:cTn id="86" presetID="53" presetClass="entr" presetSubtype="16" fill="hold" nodeType="withEffect">
                                      <p:stCondLst>
                                        <p:cond delay="25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250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animEffect transition="in" filter="fade">
                                          <p:cBhvr>
                                            <p:cTn id="95" dur="500"/>
                                            <p:tgtEl>
                                              <p:spTgt spid="19"/>
                                            </p:tgtEl>
                                          </p:cBhvr>
                                        </p:animEffect>
                                      </p:childTnLst>
                                    </p:cTn>
                                  </p:par>
                                  <p:par>
                                    <p:cTn id="96" presetID="10" presetClass="exit" presetSubtype="0" fill="hold" nodeType="withEffect">
                                      <p:stCondLst>
                                        <p:cond delay="3000"/>
                                      </p:stCondLst>
                                      <p:childTnLst>
                                        <p:animEffect transition="out" filter="fad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par>
                                    <p:cTn id="99" presetID="10" presetClass="exit" presetSubtype="0" fill="hold" nodeType="withEffect">
                                      <p:stCondLst>
                                        <p:cond delay="3000"/>
                                      </p:stCondLst>
                                      <p:childTnLst>
                                        <p:animEffect transition="out" filter="fade">
                                          <p:cBhvr>
                                            <p:cTn id="100" dur="500"/>
                                            <p:tgtEl>
                                              <p:spTgt spid="16"/>
                                            </p:tgtEl>
                                          </p:cBhvr>
                                        </p:animEffect>
                                        <p:set>
                                          <p:cBhvr>
                                            <p:cTn id="101" dur="1" fill="hold">
                                              <p:stCondLst>
                                                <p:cond delay="499"/>
                                              </p:stCondLst>
                                            </p:cTn>
                                            <p:tgtEl>
                                              <p:spTgt spid="16"/>
                                            </p:tgtEl>
                                            <p:attrNameLst>
                                              <p:attrName>style.visibility</p:attrName>
                                            </p:attrNameLst>
                                          </p:cBhvr>
                                          <p:to>
                                            <p:strVal val="hidden"/>
                                          </p:to>
                                        </p:set>
                                      </p:childTnLst>
                                    </p:cTn>
                                  </p:par>
                                  <p:par>
                                    <p:cTn id="102" presetID="10" presetClass="entr" presetSubtype="0" fill="hold" nodeType="withEffect">
                                      <p:stCondLst>
                                        <p:cond delay="40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500"/>
                                            <p:tgtEl>
                                              <p:spTgt spid="23"/>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8" presetClass="emph" presetSubtype="0" fill="hold" nodeType="withEffect">
                                      <p:stCondLst>
                                        <p:cond delay="4000"/>
                                      </p:stCondLst>
                                      <p:childTnLst>
                                        <p:animRot by="21600000">
                                          <p:cBhvr>
                                            <p:cTn id="109" dur="2000" fill="hold"/>
                                            <p:tgtEl>
                                              <p:spTgt spid="23"/>
                                            </p:tgtEl>
                                            <p:attrNameLst>
                                              <p:attrName>r</p:attrName>
                                            </p:attrNameLst>
                                          </p:cBhvr>
                                        </p:animRot>
                                      </p:childTnLst>
                                    </p:cTn>
                                  </p:par>
                                  <p:par>
                                    <p:cTn id="110" presetID="8" presetClass="emph" presetSubtype="0" fill="hold" nodeType="withEffect">
                                      <p:stCondLst>
                                        <p:cond delay="4000"/>
                                      </p:stCondLst>
                                      <p:childTnLst>
                                        <p:animRot by="21600000">
                                          <p:cBhvr>
                                            <p:cTn id="111" dur="2000" fill="hold"/>
                                            <p:tgtEl>
                                              <p:spTgt spid="24"/>
                                            </p:tgtEl>
                                            <p:attrNameLst>
                                              <p:attrName>r</p:attrName>
                                            </p:attrNameLst>
                                          </p:cBhvr>
                                        </p:animRot>
                                      </p:childTnLst>
                                    </p:cTn>
                                  </p:par>
                                  <p:par>
                                    <p:cTn id="112" presetID="53" presetClass="entr" presetSubtype="16" fill="hold" nodeType="withEffect">
                                      <p:stCondLst>
                                        <p:cond delay="50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nodeType="withEffect">
                                      <p:stCondLst>
                                        <p:cond delay="50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par>
                                    <p:cTn id="122" presetID="10" presetClass="exit" presetSubtype="0" fill="hold" nodeType="withEffect">
                                      <p:stCondLst>
                                        <p:cond delay="5500"/>
                                      </p:stCondLst>
                                      <p:childTnLst>
                                        <p:animEffect transition="out" filter="fade">
                                          <p:cBhvr>
                                            <p:cTn id="123" dur="500"/>
                                            <p:tgtEl>
                                              <p:spTgt spid="23"/>
                                            </p:tgtEl>
                                          </p:cBhvr>
                                        </p:animEffect>
                                        <p:set>
                                          <p:cBhvr>
                                            <p:cTn id="124" dur="1" fill="hold">
                                              <p:stCondLst>
                                                <p:cond delay="499"/>
                                              </p:stCondLst>
                                            </p:cTn>
                                            <p:tgtEl>
                                              <p:spTgt spid="23"/>
                                            </p:tgtEl>
                                            <p:attrNameLst>
                                              <p:attrName>style.visibility</p:attrName>
                                            </p:attrNameLst>
                                          </p:cBhvr>
                                          <p:to>
                                            <p:strVal val="hidden"/>
                                          </p:to>
                                        </p:set>
                                      </p:childTnLst>
                                    </p:cTn>
                                  </p:par>
                                  <p:par>
                                    <p:cTn id="125" presetID="10" presetClass="exit" presetSubtype="0" fill="hold" nodeType="withEffect">
                                      <p:stCondLst>
                                        <p:cond delay="5500"/>
                                      </p:stCondLst>
                                      <p:childTnLst>
                                        <p:animEffect transition="out" filter="fade">
                                          <p:cBhvr>
                                            <p:cTn id="126" dur="500"/>
                                            <p:tgtEl>
                                              <p:spTgt spid="24"/>
                                            </p:tgtEl>
                                          </p:cBhvr>
                                        </p:animEffect>
                                        <p:set>
                                          <p:cBhvr>
                                            <p:cTn id="127" dur="1" fill="hold">
                                              <p:stCondLst>
                                                <p:cond delay="499"/>
                                              </p:stCondLst>
                                            </p:cTn>
                                            <p:tgtEl>
                                              <p:spTgt spid="24"/>
                                            </p:tgtEl>
                                            <p:attrNameLst>
                                              <p:attrName>style.visibility</p:attrName>
                                            </p:attrNameLst>
                                          </p:cBhvr>
                                          <p:to>
                                            <p:strVal val="hidden"/>
                                          </p:to>
                                        </p:set>
                                      </p:childTnLst>
                                    </p:cTn>
                                  </p:par>
                                  <p:par>
                                    <p:cTn id="128" presetID="10" presetClass="entr" presetSubtype="0" fill="hold" nodeType="withEffect">
                                      <p:stCondLst>
                                        <p:cond delay="650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nodeType="withEffect">
                                      <p:stCondLst>
                                        <p:cond delay="650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500"/>
                                            <p:tgtEl>
                                              <p:spTgt spid="46"/>
                                            </p:tgtEl>
                                          </p:cBhvr>
                                        </p:animEffect>
                                      </p:childTnLst>
                                    </p:cTn>
                                  </p:par>
                                  <p:par>
                                    <p:cTn id="134" presetID="8" presetClass="emph" presetSubtype="0" fill="hold" nodeType="withEffect">
                                      <p:stCondLst>
                                        <p:cond delay="6500"/>
                                      </p:stCondLst>
                                      <p:childTnLst>
                                        <p:animRot by="21600000">
                                          <p:cBhvr>
                                            <p:cTn id="135" dur="2000" fill="hold"/>
                                            <p:tgtEl>
                                              <p:spTgt spid="46"/>
                                            </p:tgtEl>
                                            <p:attrNameLst>
                                              <p:attrName>r</p:attrName>
                                            </p:attrNameLst>
                                          </p:cBhvr>
                                        </p:animRot>
                                      </p:childTnLst>
                                    </p:cTn>
                                  </p:par>
                                  <p:par>
                                    <p:cTn id="136" presetID="8" presetClass="emph" presetSubtype="0" fill="hold" nodeType="withEffect">
                                      <p:stCondLst>
                                        <p:cond delay="6500"/>
                                      </p:stCondLst>
                                      <p:childTnLst>
                                        <p:animRot by="21600000">
                                          <p:cBhvr>
                                            <p:cTn id="137" dur="2000" fill="hold"/>
                                            <p:tgtEl>
                                              <p:spTgt spid="45"/>
                                            </p:tgtEl>
                                            <p:attrNameLst>
                                              <p:attrName>r</p:attrName>
                                            </p:attrNameLst>
                                          </p:cBhvr>
                                        </p:animRot>
                                      </p:childTnLst>
                                    </p:cTn>
                                  </p:par>
                                  <p:par>
                                    <p:cTn id="138" presetID="53" presetClass="entr" presetSubtype="16" fill="hold" nodeType="withEffect">
                                      <p:stCondLst>
                                        <p:cond delay="7500"/>
                                      </p:stCondLst>
                                      <p:childTnLst>
                                        <p:set>
                                          <p:cBhvr>
                                            <p:cTn id="139" dur="1" fill="hold">
                                              <p:stCondLst>
                                                <p:cond delay="0"/>
                                              </p:stCondLst>
                                            </p:cTn>
                                            <p:tgtEl>
                                              <p:spTgt spid="41"/>
                                            </p:tgtEl>
                                            <p:attrNameLst>
                                              <p:attrName>style.visibility</p:attrName>
                                            </p:attrNameLst>
                                          </p:cBhvr>
                                          <p:to>
                                            <p:strVal val="visible"/>
                                          </p:to>
                                        </p:set>
                                        <p:anim calcmode="lin" valueType="num">
                                          <p:cBhvr>
                                            <p:cTn id="140" dur="500" fill="hold"/>
                                            <p:tgtEl>
                                              <p:spTgt spid="41"/>
                                            </p:tgtEl>
                                            <p:attrNameLst>
                                              <p:attrName>ppt_w</p:attrName>
                                            </p:attrNameLst>
                                          </p:cBhvr>
                                          <p:tavLst>
                                            <p:tav tm="0">
                                              <p:val>
                                                <p:fltVal val="0"/>
                                              </p:val>
                                            </p:tav>
                                            <p:tav tm="100000">
                                              <p:val>
                                                <p:strVal val="#ppt_w"/>
                                              </p:val>
                                            </p:tav>
                                          </p:tavLst>
                                        </p:anim>
                                        <p:anim calcmode="lin" valueType="num">
                                          <p:cBhvr>
                                            <p:cTn id="141" dur="500" fill="hold"/>
                                            <p:tgtEl>
                                              <p:spTgt spid="41"/>
                                            </p:tgtEl>
                                            <p:attrNameLst>
                                              <p:attrName>ppt_h</p:attrName>
                                            </p:attrNameLst>
                                          </p:cBhvr>
                                          <p:tavLst>
                                            <p:tav tm="0">
                                              <p:val>
                                                <p:fltVal val="0"/>
                                              </p:val>
                                            </p:tav>
                                            <p:tav tm="100000">
                                              <p:val>
                                                <p:strVal val="#ppt_h"/>
                                              </p:val>
                                            </p:tav>
                                          </p:tavLst>
                                        </p:anim>
                                        <p:animEffect transition="in" filter="fade">
                                          <p:cBhvr>
                                            <p:cTn id="142" dur="500"/>
                                            <p:tgtEl>
                                              <p:spTgt spid="41"/>
                                            </p:tgtEl>
                                          </p:cBhvr>
                                        </p:animEffect>
                                      </p:childTnLst>
                                    </p:cTn>
                                  </p:par>
                                  <p:par>
                                    <p:cTn id="143" presetID="53" presetClass="entr" presetSubtype="16" fill="hold" nodeType="withEffect">
                                      <p:stCondLst>
                                        <p:cond delay="750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par>
                                    <p:cTn id="148" presetID="10" presetClass="exit" presetSubtype="0" fill="hold" nodeType="withEffect">
                                      <p:stCondLst>
                                        <p:cond delay="8000"/>
                                      </p:stCondLst>
                                      <p:childTnLst>
                                        <p:animEffect transition="out" filter="fade">
                                          <p:cBhvr>
                                            <p:cTn id="149" dur="500"/>
                                            <p:tgtEl>
                                              <p:spTgt spid="45"/>
                                            </p:tgtEl>
                                          </p:cBhvr>
                                        </p:animEffect>
                                        <p:set>
                                          <p:cBhvr>
                                            <p:cTn id="150" dur="1" fill="hold">
                                              <p:stCondLst>
                                                <p:cond delay="499"/>
                                              </p:stCondLst>
                                            </p:cTn>
                                            <p:tgtEl>
                                              <p:spTgt spid="45"/>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46"/>
                                            </p:tgtEl>
                                          </p:cBhvr>
                                        </p:animEffect>
                                        <p:set>
                                          <p:cBhvr>
                                            <p:cTn id="153" dur="1" fill="hold">
                                              <p:stCondLst>
                                                <p:cond delay="499"/>
                                              </p:stCondLst>
                                            </p:cTn>
                                            <p:tgtEl>
                                              <p:spTgt spid="46"/>
                                            </p:tgtEl>
                                            <p:attrNameLst>
                                              <p:attrName>style.visibility</p:attrName>
                                            </p:attrNameLst>
                                          </p:cBhvr>
                                          <p:to>
                                            <p:strVal val="hidden"/>
                                          </p:to>
                                        </p:set>
                                      </p:childTnLst>
                                    </p:cTn>
                                  </p:par>
                                  <p:par>
                                    <p:cTn id="154" presetID="42" presetClass="path" presetSubtype="0" repeatCount="indefinite" accel="20000" decel="20000" autoRev="1" fill="hold" nodeType="withEffect">
                                      <p:stCondLst>
                                        <p:cond delay="8000"/>
                                      </p:stCondLst>
                                      <p:childTnLst>
                                        <p:animMotion origin="layout" path="M -2.67361E-6 6.17284E-7 L -0.00477 0.04051 " pathEditMode="relative" rAng="0" ptsTypes="AA">
                                          <p:cBhvr>
                                            <p:cTn id="155" dur="2500" fill="hold"/>
                                            <p:tgtEl>
                                              <p:spTgt spid="28"/>
                                            </p:tgtEl>
                                            <p:attrNameLst>
                                              <p:attrName>ppt_x</p:attrName>
                                              <p:attrName>ppt_y</p:attrName>
                                            </p:attrNameLst>
                                          </p:cBhvr>
                                          <p:rCtr x="-239" y="2025"/>
                                        </p:animMotion>
                                      </p:childTnLst>
                                    </p:cTn>
                                  </p:par>
                                  <p:par>
                                    <p:cTn id="156" presetID="35" presetClass="path" presetSubtype="0" repeatCount="indefinite" accel="12500" decel="12500" autoRev="1" fill="hold" nodeType="withEffect">
                                      <p:stCondLst>
                                        <p:cond delay="8000"/>
                                      </p:stCondLst>
                                      <p:childTnLst>
                                        <p:animMotion origin="layout" path="M 2.01389E-6 1.17284E-6 L -0.01747 0.00424 " pathEditMode="relative" rAng="0" ptsTypes="AA">
                                          <p:cBhvr>
                                            <p:cTn id="157" dur="2000" fill="hold"/>
                                            <p:tgtEl>
                                              <p:spTgt spid="41"/>
                                            </p:tgtEl>
                                            <p:attrNameLst>
                                              <p:attrName>ppt_x</p:attrName>
                                              <p:attrName>ppt_y</p:attrName>
                                            </p:attrNameLst>
                                          </p:cBhvr>
                                          <p:rCtr x="-879" y="212"/>
                                        </p:animMotion>
                                      </p:childTnLst>
                                    </p:cTn>
                                  </p:par>
                                  <p:par>
                                    <p:cTn id="158" presetID="10" presetClass="entr" presetSubtype="0" fill="hold" nodeType="withEffect">
                                      <p:stCondLst>
                                        <p:cond delay="9000"/>
                                      </p:stCondLst>
                                      <p:childTnLst>
                                        <p:set>
                                          <p:cBhvr>
                                            <p:cTn id="159" dur="1" fill="hold">
                                              <p:stCondLst>
                                                <p:cond delay="0"/>
                                              </p:stCondLst>
                                            </p:cTn>
                                            <p:tgtEl>
                                              <p:spTgt spid="47"/>
                                            </p:tgtEl>
                                            <p:attrNameLst>
                                              <p:attrName>style.visibility</p:attrName>
                                            </p:attrNameLst>
                                          </p:cBhvr>
                                          <p:to>
                                            <p:strVal val="visible"/>
                                          </p:to>
                                        </p:set>
                                        <p:animEffect transition="in" filter="fade">
                                          <p:cBhvr>
                                            <p:cTn id="160" dur="500"/>
                                            <p:tgtEl>
                                              <p:spTgt spid="47"/>
                                            </p:tgtEl>
                                          </p:cBhvr>
                                        </p:animEffect>
                                      </p:childTnLst>
                                    </p:cTn>
                                  </p:par>
                                  <p:par>
                                    <p:cTn id="161" presetID="10" presetClass="entr" presetSubtype="0" fill="hold" nodeType="withEffect">
                                      <p:stCondLst>
                                        <p:cond delay="900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500"/>
                                            <p:tgtEl>
                                              <p:spTgt spid="48"/>
                                            </p:tgtEl>
                                          </p:cBhvr>
                                        </p:animEffect>
                                      </p:childTnLst>
                                    </p:cTn>
                                  </p:par>
                                  <p:par>
                                    <p:cTn id="164" presetID="8" presetClass="emph" presetSubtype="0" fill="hold" nodeType="withEffect">
                                      <p:stCondLst>
                                        <p:cond delay="9000"/>
                                      </p:stCondLst>
                                      <p:childTnLst>
                                        <p:animRot by="21600000">
                                          <p:cBhvr>
                                            <p:cTn id="165" dur="2000" fill="hold"/>
                                            <p:tgtEl>
                                              <p:spTgt spid="47"/>
                                            </p:tgtEl>
                                            <p:attrNameLst>
                                              <p:attrName>r</p:attrName>
                                            </p:attrNameLst>
                                          </p:cBhvr>
                                        </p:animRot>
                                      </p:childTnLst>
                                    </p:cTn>
                                  </p:par>
                                  <p:par>
                                    <p:cTn id="166" presetID="8" presetClass="emph" presetSubtype="0" fill="hold" nodeType="withEffect">
                                      <p:stCondLst>
                                        <p:cond delay="9000"/>
                                      </p:stCondLst>
                                      <p:childTnLst>
                                        <p:animRot by="21600000">
                                          <p:cBhvr>
                                            <p:cTn id="167" dur="2000" fill="hold"/>
                                            <p:tgtEl>
                                              <p:spTgt spid="48"/>
                                            </p:tgtEl>
                                            <p:attrNameLst>
                                              <p:attrName>r</p:attrName>
                                            </p:attrNameLst>
                                          </p:cBhvr>
                                        </p:animRot>
                                      </p:childTnLst>
                                    </p:cTn>
                                  </p:par>
                                  <p:par>
                                    <p:cTn id="168" presetID="53" presetClass="entr" presetSubtype="16" fill="hold" nodeType="withEffect">
                                      <p:stCondLst>
                                        <p:cond delay="10000"/>
                                      </p:stCondLst>
                                      <p:childTnLst>
                                        <p:set>
                                          <p:cBhvr>
                                            <p:cTn id="169" dur="1" fill="hold">
                                              <p:stCondLst>
                                                <p:cond delay="0"/>
                                              </p:stCondLst>
                                            </p:cTn>
                                            <p:tgtEl>
                                              <p:spTgt spid="32"/>
                                            </p:tgtEl>
                                            <p:attrNameLst>
                                              <p:attrName>style.visibility</p:attrName>
                                            </p:attrNameLst>
                                          </p:cBhvr>
                                          <p:to>
                                            <p:strVal val="visible"/>
                                          </p:to>
                                        </p:set>
                                        <p:anim calcmode="lin" valueType="num">
                                          <p:cBhvr>
                                            <p:cTn id="170" dur="500" fill="hold"/>
                                            <p:tgtEl>
                                              <p:spTgt spid="32"/>
                                            </p:tgtEl>
                                            <p:attrNameLst>
                                              <p:attrName>ppt_w</p:attrName>
                                            </p:attrNameLst>
                                          </p:cBhvr>
                                          <p:tavLst>
                                            <p:tav tm="0">
                                              <p:val>
                                                <p:fltVal val="0"/>
                                              </p:val>
                                            </p:tav>
                                            <p:tav tm="100000">
                                              <p:val>
                                                <p:strVal val="#ppt_w"/>
                                              </p:val>
                                            </p:tav>
                                          </p:tavLst>
                                        </p:anim>
                                        <p:anim calcmode="lin" valueType="num">
                                          <p:cBhvr>
                                            <p:cTn id="171" dur="500" fill="hold"/>
                                            <p:tgtEl>
                                              <p:spTgt spid="32"/>
                                            </p:tgtEl>
                                            <p:attrNameLst>
                                              <p:attrName>ppt_h</p:attrName>
                                            </p:attrNameLst>
                                          </p:cBhvr>
                                          <p:tavLst>
                                            <p:tav tm="0">
                                              <p:val>
                                                <p:fltVal val="0"/>
                                              </p:val>
                                            </p:tav>
                                            <p:tav tm="100000">
                                              <p:val>
                                                <p:strVal val="#ppt_h"/>
                                              </p:val>
                                            </p:tav>
                                          </p:tavLst>
                                        </p:anim>
                                        <p:animEffect transition="in" filter="fade">
                                          <p:cBhvr>
                                            <p:cTn id="172" dur="500"/>
                                            <p:tgtEl>
                                              <p:spTgt spid="32"/>
                                            </p:tgtEl>
                                          </p:cBhvr>
                                        </p:animEffect>
                                      </p:childTnLst>
                                    </p:cTn>
                                  </p:par>
                                  <p:par>
                                    <p:cTn id="173" presetID="53" presetClass="entr" presetSubtype="16" fill="hold" nodeType="withEffect">
                                      <p:stCondLst>
                                        <p:cond delay="100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500" fill="hold"/>
                                            <p:tgtEl>
                                              <p:spTgt spid="31"/>
                                            </p:tgtEl>
                                            <p:attrNameLst>
                                              <p:attrName>ppt_w</p:attrName>
                                            </p:attrNameLst>
                                          </p:cBhvr>
                                          <p:tavLst>
                                            <p:tav tm="0">
                                              <p:val>
                                                <p:fltVal val="0"/>
                                              </p:val>
                                            </p:tav>
                                            <p:tav tm="100000">
                                              <p:val>
                                                <p:strVal val="#ppt_w"/>
                                              </p:val>
                                            </p:tav>
                                          </p:tavLst>
                                        </p:anim>
                                        <p:anim calcmode="lin" valueType="num">
                                          <p:cBhvr>
                                            <p:cTn id="176" dur="500" fill="hold"/>
                                            <p:tgtEl>
                                              <p:spTgt spid="31"/>
                                            </p:tgtEl>
                                            <p:attrNameLst>
                                              <p:attrName>ppt_h</p:attrName>
                                            </p:attrNameLst>
                                          </p:cBhvr>
                                          <p:tavLst>
                                            <p:tav tm="0">
                                              <p:val>
                                                <p:fltVal val="0"/>
                                              </p:val>
                                            </p:tav>
                                            <p:tav tm="100000">
                                              <p:val>
                                                <p:strVal val="#ppt_h"/>
                                              </p:val>
                                            </p:tav>
                                          </p:tavLst>
                                        </p:anim>
                                        <p:animEffect transition="in" filter="fade">
                                          <p:cBhvr>
                                            <p:cTn id="177" dur="500"/>
                                            <p:tgtEl>
                                              <p:spTgt spid="31"/>
                                            </p:tgtEl>
                                          </p:cBhvr>
                                        </p:animEffect>
                                      </p:childTnLst>
                                    </p:cTn>
                                  </p:par>
                                  <p:par>
                                    <p:cTn id="178" presetID="10" presetClass="exit" presetSubtype="0" fill="hold" nodeType="withEffect">
                                      <p:stCondLst>
                                        <p:cond delay="10500"/>
                                      </p:stCondLst>
                                      <p:childTnLst>
                                        <p:animEffect transition="out" filter="fade">
                                          <p:cBhvr>
                                            <p:cTn id="179" dur="500"/>
                                            <p:tgtEl>
                                              <p:spTgt spid="47"/>
                                            </p:tgtEl>
                                          </p:cBhvr>
                                        </p:animEffect>
                                        <p:set>
                                          <p:cBhvr>
                                            <p:cTn id="180" dur="1" fill="hold">
                                              <p:stCondLst>
                                                <p:cond delay="499"/>
                                              </p:stCondLst>
                                            </p:cTn>
                                            <p:tgtEl>
                                              <p:spTgt spid="47"/>
                                            </p:tgtEl>
                                            <p:attrNameLst>
                                              <p:attrName>style.visibility</p:attrName>
                                            </p:attrNameLst>
                                          </p:cBhvr>
                                          <p:to>
                                            <p:strVal val="hidden"/>
                                          </p:to>
                                        </p:set>
                                      </p:childTnLst>
                                    </p:cTn>
                                  </p:par>
                                  <p:par>
                                    <p:cTn id="181" presetID="10" presetClass="exit" presetSubtype="0" fill="hold" nodeType="withEffect">
                                      <p:stCondLst>
                                        <p:cond delay="10500"/>
                                      </p:stCondLst>
                                      <p:childTnLst>
                                        <p:animEffect transition="out" filter="fade">
                                          <p:cBhvr>
                                            <p:cTn id="182" dur="500"/>
                                            <p:tgtEl>
                                              <p:spTgt spid="48"/>
                                            </p:tgtEl>
                                          </p:cBhvr>
                                        </p:animEffect>
                                        <p:set>
                                          <p:cBhvr>
                                            <p:cTn id="183" dur="1" fill="hold">
                                              <p:stCondLst>
                                                <p:cond delay="499"/>
                                              </p:stCondLst>
                                            </p:cTn>
                                            <p:tgtEl>
                                              <p:spTgt spid="48"/>
                                            </p:tgtEl>
                                            <p:attrNameLst>
                                              <p:attrName>style.visibility</p:attrName>
                                            </p:attrNameLst>
                                          </p:cBhvr>
                                          <p:to>
                                            <p:strVal val="hidden"/>
                                          </p:to>
                                        </p:set>
                                      </p:childTnLst>
                                    </p:cTn>
                                  </p:par>
                                  <p:par>
                                    <p:cTn id="184" presetID="10" presetClass="entr" presetSubtype="0" fill="hold" nodeType="withEffect">
                                      <p:stCondLst>
                                        <p:cond delay="11500"/>
                                      </p:stCondLst>
                                      <p:childTnLst>
                                        <p:set>
                                          <p:cBhvr>
                                            <p:cTn id="185" dur="1" fill="hold">
                                              <p:stCondLst>
                                                <p:cond delay="0"/>
                                              </p:stCondLst>
                                            </p:cTn>
                                            <p:tgtEl>
                                              <p:spTgt spid="49"/>
                                            </p:tgtEl>
                                            <p:attrNameLst>
                                              <p:attrName>style.visibility</p:attrName>
                                            </p:attrNameLst>
                                          </p:cBhvr>
                                          <p:to>
                                            <p:strVal val="visible"/>
                                          </p:to>
                                        </p:set>
                                        <p:animEffect transition="in" filter="fade">
                                          <p:cBhvr>
                                            <p:cTn id="186" dur="500"/>
                                            <p:tgtEl>
                                              <p:spTgt spid="49"/>
                                            </p:tgtEl>
                                          </p:cBhvr>
                                        </p:animEffect>
                                      </p:childTnLst>
                                    </p:cTn>
                                  </p:par>
                                  <p:par>
                                    <p:cTn id="187" presetID="10" presetClass="entr" presetSubtype="0" fill="hold" nodeType="withEffect">
                                      <p:stCondLst>
                                        <p:cond delay="11500"/>
                                      </p:stCondLst>
                                      <p:childTnLst>
                                        <p:set>
                                          <p:cBhvr>
                                            <p:cTn id="188" dur="1" fill="hold">
                                              <p:stCondLst>
                                                <p:cond delay="0"/>
                                              </p:stCondLst>
                                            </p:cTn>
                                            <p:tgtEl>
                                              <p:spTgt spid="50"/>
                                            </p:tgtEl>
                                            <p:attrNameLst>
                                              <p:attrName>style.visibility</p:attrName>
                                            </p:attrNameLst>
                                          </p:cBhvr>
                                          <p:to>
                                            <p:strVal val="visible"/>
                                          </p:to>
                                        </p:set>
                                        <p:animEffect transition="in" filter="fade">
                                          <p:cBhvr>
                                            <p:cTn id="189" dur="500"/>
                                            <p:tgtEl>
                                              <p:spTgt spid="50"/>
                                            </p:tgtEl>
                                          </p:cBhvr>
                                        </p:animEffect>
                                      </p:childTnLst>
                                    </p:cTn>
                                  </p:par>
                                  <p:par>
                                    <p:cTn id="190" presetID="8" presetClass="emph" presetSubtype="0" fill="hold" nodeType="withEffect">
                                      <p:stCondLst>
                                        <p:cond delay="11500"/>
                                      </p:stCondLst>
                                      <p:childTnLst>
                                        <p:animRot by="21600000">
                                          <p:cBhvr>
                                            <p:cTn id="191" dur="2000" fill="hold"/>
                                            <p:tgtEl>
                                              <p:spTgt spid="49"/>
                                            </p:tgtEl>
                                            <p:attrNameLst>
                                              <p:attrName>r</p:attrName>
                                            </p:attrNameLst>
                                          </p:cBhvr>
                                        </p:animRot>
                                      </p:childTnLst>
                                    </p:cTn>
                                  </p:par>
                                  <p:par>
                                    <p:cTn id="192" presetID="8" presetClass="emph" presetSubtype="0" fill="hold" nodeType="withEffect">
                                      <p:stCondLst>
                                        <p:cond delay="11500"/>
                                      </p:stCondLst>
                                      <p:childTnLst>
                                        <p:animRot by="21600000">
                                          <p:cBhvr>
                                            <p:cTn id="193" dur="2000" fill="hold"/>
                                            <p:tgtEl>
                                              <p:spTgt spid="50"/>
                                            </p:tgtEl>
                                            <p:attrNameLst>
                                              <p:attrName>r</p:attrName>
                                            </p:attrNameLst>
                                          </p:cBhvr>
                                        </p:animRot>
                                      </p:childTnLst>
                                    </p:cTn>
                                  </p:par>
                                  <p:par>
                                    <p:cTn id="194" presetID="53" presetClass="entr" presetSubtype="16" fill="hold" nodeType="withEffect">
                                      <p:stCondLst>
                                        <p:cond delay="12500"/>
                                      </p:stCondLst>
                                      <p:childTnLst>
                                        <p:set>
                                          <p:cBhvr>
                                            <p:cTn id="195" dur="1" fill="hold">
                                              <p:stCondLst>
                                                <p:cond delay="0"/>
                                              </p:stCondLst>
                                            </p:cTn>
                                            <p:tgtEl>
                                              <p:spTgt spid="39"/>
                                            </p:tgtEl>
                                            <p:attrNameLst>
                                              <p:attrName>style.visibility</p:attrName>
                                            </p:attrNameLst>
                                          </p:cBhvr>
                                          <p:to>
                                            <p:strVal val="visible"/>
                                          </p:to>
                                        </p:set>
                                        <p:anim calcmode="lin" valueType="num">
                                          <p:cBhvr>
                                            <p:cTn id="196" dur="500" fill="hold"/>
                                            <p:tgtEl>
                                              <p:spTgt spid="39"/>
                                            </p:tgtEl>
                                            <p:attrNameLst>
                                              <p:attrName>ppt_w</p:attrName>
                                            </p:attrNameLst>
                                          </p:cBhvr>
                                          <p:tavLst>
                                            <p:tav tm="0">
                                              <p:val>
                                                <p:fltVal val="0"/>
                                              </p:val>
                                            </p:tav>
                                            <p:tav tm="100000">
                                              <p:val>
                                                <p:strVal val="#ppt_w"/>
                                              </p:val>
                                            </p:tav>
                                          </p:tavLst>
                                        </p:anim>
                                        <p:anim calcmode="lin" valueType="num">
                                          <p:cBhvr>
                                            <p:cTn id="197" dur="500" fill="hold"/>
                                            <p:tgtEl>
                                              <p:spTgt spid="39"/>
                                            </p:tgtEl>
                                            <p:attrNameLst>
                                              <p:attrName>ppt_h</p:attrName>
                                            </p:attrNameLst>
                                          </p:cBhvr>
                                          <p:tavLst>
                                            <p:tav tm="0">
                                              <p:val>
                                                <p:fltVal val="0"/>
                                              </p:val>
                                            </p:tav>
                                            <p:tav tm="100000">
                                              <p:val>
                                                <p:strVal val="#ppt_h"/>
                                              </p:val>
                                            </p:tav>
                                          </p:tavLst>
                                        </p:anim>
                                        <p:animEffect transition="in" filter="fade">
                                          <p:cBhvr>
                                            <p:cTn id="198" dur="500"/>
                                            <p:tgtEl>
                                              <p:spTgt spid="39"/>
                                            </p:tgtEl>
                                          </p:cBhvr>
                                        </p:animEffect>
                                      </p:childTnLst>
                                    </p:cTn>
                                  </p:par>
                                  <p:par>
                                    <p:cTn id="199" presetID="53" presetClass="entr" presetSubtype="16" fill="hold" nodeType="withEffect">
                                      <p:stCondLst>
                                        <p:cond delay="12500"/>
                                      </p:stCondLst>
                                      <p:childTnLst>
                                        <p:set>
                                          <p:cBhvr>
                                            <p:cTn id="200" dur="1" fill="hold">
                                              <p:stCondLst>
                                                <p:cond delay="0"/>
                                              </p:stCondLst>
                                            </p:cTn>
                                            <p:tgtEl>
                                              <p:spTgt spid="37"/>
                                            </p:tgtEl>
                                            <p:attrNameLst>
                                              <p:attrName>style.visibility</p:attrName>
                                            </p:attrNameLst>
                                          </p:cBhvr>
                                          <p:to>
                                            <p:strVal val="visible"/>
                                          </p:to>
                                        </p:set>
                                        <p:anim calcmode="lin" valueType="num">
                                          <p:cBhvr>
                                            <p:cTn id="201" dur="500" fill="hold"/>
                                            <p:tgtEl>
                                              <p:spTgt spid="37"/>
                                            </p:tgtEl>
                                            <p:attrNameLst>
                                              <p:attrName>ppt_w</p:attrName>
                                            </p:attrNameLst>
                                          </p:cBhvr>
                                          <p:tavLst>
                                            <p:tav tm="0">
                                              <p:val>
                                                <p:fltVal val="0"/>
                                              </p:val>
                                            </p:tav>
                                            <p:tav tm="100000">
                                              <p:val>
                                                <p:strVal val="#ppt_w"/>
                                              </p:val>
                                            </p:tav>
                                          </p:tavLst>
                                        </p:anim>
                                        <p:anim calcmode="lin" valueType="num">
                                          <p:cBhvr>
                                            <p:cTn id="202" dur="500" fill="hold"/>
                                            <p:tgtEl>
                                              <p:spTgt spid="37"/>
                                            </p:tgtEl>
                                            <p:attrNameLst>
                                              <p:attrName>ppt_h</p:attrName>
                                            </p:attrNameLst>
                                          </p:cBhvr>
                                          <p:tavLst>
                                            <p:tav tm="0">
                                              <p:val>
                                                <p:fltVal val="0"/>
                                              </p:val>
                                            </p:tav>
                                            <p:tav tm="100000">
                                              <p:val>
                                                <p:strVal val="#ppt_h"/>
                                              </p:val>
                                            </p:tav>
                                          </p:tavLst>
                                        </p:anim>
                                        <p:animEffect transition="in" filter="fade">
                                          <p:cBhvr>
                                            <p:cTn id="203" dur="500"/>
                                            <p:tgtEl>
                                              <p:spTgt spid="37"/>
                                            </p:tgtEl>
                                          </p:cBhvr>
                                        </p:animEffect>
                                      </p:childTnLst>
                                    </p:cTn>
                                  </p:par>
                                  <p:par>
                                    <p:cTn id="204" presetID="10" presetClass="exit" presetSubtype="0" fill="hold" nodeType="withEffect">
                                      <p:stCondLst>
                                        <p:cond delay="13000"/>
                                      </p:stCondLst>
                                      <p:childTnLst>
                                        <p:animEffect transition="out" filter="fade">
                                          <p:cBhvr>
                                            <p:cTn id="205" dur="500"/>
                                            <p:tgtEl>
                                              <p:spTgt spid="49"/>
                                            </p:tgtEl>
                                          </p:cBhvr>
                                        </p:animEffect>
                                        <p:set>
                                          <p:cBhvr>
                                            <p:cTn id="206" dur="1" fill="hold">
                                              <p:stCondLst>
                                                <p:cond delay="499"/>
                                              </p:stCondLst>
                                            </p:cTn>
                                            <p:tgtEl>
                                              <p:spTgt spid="49"/>
                                            </p:tgtEl>
                                            <p:attrNameLst>
                                              <p:attrName>style.visibility</p:attrName>
                                            </p:attrNameLst>
                                          </p:cBhvr>
                                          <p:to>
                                            <p:strVal val="hidden"/>
                                          </p:to>
                                        </p:set>
                                      </p:childTnLst>
                                    </p:cTn>
                                  </p:par>
                                  <p:par>
                                    <p:cTn id="207" presetID="10" presetClass="exit" presetSubtype="0" fill="hold" nodeType="withEffect">
                                      <p:stCondLst>
                                        <p:cond delay="13000"/>
                                      </p:stCondLst>
                                      <p:childTnLst>
                                        <p:animEffect transition="out" filter="fade">
                                          <p:cBhvr>
                                            <p:cTn id="208" dur="500"/>
                                            <p:tgtEl>
                                              <p:spTgt spid="50"/>
                                            </p:tgtEl>
                                          </p:cBhvr>
                                        </p:animEffect>
                                        <p:set>
                                          <p:cBhvr>
                                            <p:cTn id="209" dur="1" fill="hold">
                                              <p:stCondLst>
                                                <p:cond delay="499"/>
                                              </p:stCondLst>
                                            </p:cTn>
                                            <p:tgtEl>
                                              <p:spTgt spid="50"/>
                                            </p:tgtEl>
                                            <p:attrNameLst>
                                              <p:attrName>style.visibility</p:attrName>
                                            </p:attrNameLst>
                                          </p:cBhvr>
                                          <p:to>
                                            <p:strVal val="hidden"/>
                                          </p:to>
                                        </p:set>
                                      </p:childTnLst>
                                    </p:cTn>
                                  </p:par>
                                  <p:par>
                                    <p:cTn id="210" presetID="10" presetClass="entr" presetSubtype="0" fill="hold" nodeType="withEffect">
                                      <p:stCondLst>
                                        <p:cond delay="14000"/>
                                      </p:stCondLst>
                                      <p:childTnLst>
                                        <p:set>
                                          <p:cBhvr>
                                            <p:cTn id="211" dur="1" fill="hold">
                                              <p:stCondLst>
                                                <p:cond delay="0"/>
                                              </p:stCondLst>
                                            </p:cTn>
                                            <p:tgtEl>
                                              <p:spTgt spid="51"/>
                                            </p:tgtEl>
                                            <p:attrNameLst>
                                              <p:attrName>style.visibility</p:attrName>
                                            </p:attrNameLst>
                                          </p:cBhvr>
                                          <p:to>
                                            <p:strVal val="visible"/>
                                          </p:to>
                                        </p:set>
                                        <p:animEffect transition="in" filter="fade">
                                          <p:cBhvr>
                                            <p:cTn id="212" dur="500"/>
                                            <p:tgtEl>
                                              <p:spTgt spid="51"/>
                                            </p:tgtEl>
                                          </p:cBhvr>
                                        </p:animEffect>
                                      </p:childTnLst>
                                    </p:cTn>
                                  </p:par>
                                  <p:par>
                                    <p:cTn id="213" presetID="10" presetClass="entr" presetSubtype="0" fill="hold" nodeType="withEffect">
                                      <p:stCondLst>
                                        <p:cond delay="14000"/>
                                      </p:stCondLst>
                                      <p:childTnLst>
                                        <p:set>
                                          <p:cBhvr>
                                            <p:cTn id="214" dur="1" fill="hold">
                                              <p:stCondLst>
                                                <p:cond delay="0"/>
                                              </p:stCondLst>
                                            </p:cTn>
                                            <p:tgtEl>
                                              <p:spTgt spid="52"/>
                                            </p:tgtEl>
                                            <p:attrNameLst>
                                              <p:attrName>style.visibility</p:attrName>
                                            </p:attrNameLst>
                                          </p:cBhvr>
                                          <p:to>
                                            <p:strVal val="visible"/>
                                          </p:to>
                                        </p:set>
                                        <p:animEffect transition="in" filter="fade">
                                          <p:cBhvr>
                                            <p:cTn id="215" dur="500"/>
                                            <p:tgtEl>
                                              <p:spTgt spid="52"/>
                                            </p:tgtEl>
                                          </p:cBhvr>
                                        </p:animEffect>
                                      </p:childTnLst>
                                    </p:cTn>
                                  </p:par>
                                  <p:par>
                                    <p:cTn id="216" presetID="8" presetClass="emph" presetSubtype="0" fill="hold" nodeType="withEffect">
                                      <p:stCondLst>
                                        <p:cond delay="14000"/>
                                      </p:stCondLst>
                                      <p:childTnLst>
                                        <p:animRot by="21600000">
                                          <p:cBhvr>
                                            <p:cTn id="217" dur="2000" fill="hold"/>
                                            <p:tgtEl>
                                              <p:spTgt spid="51"/>
                                            </p:tgtEl>
                                            <p:attrNameLst>
                                              <p:attrName>r</p:attrName>
                                            </p:attrNameLst>
                                          </p:cBhvr>
                                        </p:animRot>
                                      </p:childTnLst>
                                    </p:cTn>
                                  </p:par>
                                  <p:par>
                                    <p:cTn id="218" presetID="8" presetClass="emph" presetSubtype="0" fill="hold" nodeType="withEffect">
                                      <p:stCondLst>
                                        <p:cond delay="14000"/>
                                      </p:stCondLst>
                                      <p:childTnLst>
                                        <p:animRot by="21600000">
                                          <p:cBhvr>
                                            <p:cTn id="219" dur="2000" fill="hold"/>
                                            <p:tgtEl>
                                              <p:spTgt spid="52"/>
                                            </p:tgtEl>
                                            <p:attrNameLst>
                                              <p:attrName>r</p:attrName>
                                            </p:attrNameLst>
                                          </p:cBhvr>
                                        </p:animRot>
                                      </p:childTnLst>
                                    </p:cTn>
                                  </p:par>
                                  <p:par>
                                    <p:cTn id="220" presetID="53" presetClass="entr" presetSubtype="16" fill="hold" nodeType="withEffect">
                                      <p:stCondLst>
                                        <p:cond delay="15000"/>
                                      </p:stCondLst>
                                      <p:childTnLst>
                                        <p:set>
                                          <p:cBhvr>
                                            <p:cTn id="221" dur="1" fill="hold">
                                              <p:stCondLst>
                                                <p:cond delay="0"/>
                                              </p:stCondLst>
                                            </p:cTn>
                                            <p:tgtEl>
                                              <p:spTgt spid="33"/>
                                            </p:tgtEl>
                                            <p:attrNameLst>
                                              <p:attrName>style.visibility</p:attrName>
                                            </p:attrNameLst>
                                          </p:cBhvr>
                                          <p:to>
                                            <p:strVal val="visible"/>
                                          </p:to>
                                        </p:set>
                                        <p:anim calcmode="lin" valueType="num">
                                          <p:cBhvr>
                                            <p:cTn id="222" dur="500" fill="hold"/>
                                            <p:tgtEl>
                                              <p:spTgt spid="33"/>
                                            </p:tgtEl>
                                            <p:attrNameLst>
                                              <p:attrName>ppt_w</p:attrName>
                                            </p:attrNameLst>
                                          </p:cBhvr>
                                          <p:tavLst>
                                            <p:tav tm="0">
                                              <p:val>
                                                <p:fltVal val="0"/>
                                              </p:val>
                                            </p:tav>
                                            <p:tav tm="100000">
                                              <p:val>
                                                <p:strVal val="#ppt_w"/>
                                              </p:val>
                                            </p:tav>
                                          </p:tavLst>
                                        </p:anim>
                                        <p:anim calcmode="lin" valueType="num">
                                          <p:cBhvr>
                                            <p:cTn id="223" dur="500" fill="hold"/>
                                            <p:tgtEl>
                                              <p:spTgt spid="33"/>
                                            </p:tgtEl>
                                            <p:attrNameLst>
                                              <p:attrName>ppt_h</p:attrName>
                                            </p:attrNameLst>
                                          </p:cBhvr>
                                          <p:tavLst>
                                            <p:tav tm="0">
                                              <p:val>
                                                <p:fltVal val="0"/>
                                              </p:val>
                                            </p:tav>
                                            <p:tav tm="100000">
                                              <p:val>
                                                <p:strVal val="#ppt_h"/>
                                              </p:val>
                                            </p:tav>
                                          </p:tavLst>
                                        </p:anim>
                                        <p:animEffect transition="in" filter="fade">
                                          <p:cBhvr>
                                            <p:cTn id="224" dur="500"/>
                                            <p:tgtEl>
                                              <p:spTgt spid="33"/>
                                            </p:tgtEl>
                                          </p:cBhvr>
                                        </p:animEffect>
                                      </p:childTnLst>
                                    </p:cTn>
                                  </p:par>
                                  <p:par>
                                    <p:cTn id="225" presetID="13" presetClass="path" presetSubtype="0" repeatCount="indefinite" accel="50000" autoRev="1" fill="hold" nodeType="withEffect" p14:presetBounceEnd="16000">
                                      <p:stCondLst>
                                        <p:cond delay="15000"/>
                                      </p:stCondLst>
                                      <p:childTnLst>
                                        <p:animMotion origin="layout" path="M -2.95139E-6 7.40741E-7 L 0.02908 0.05363 L -0.04112 0.01447 L -2.95139E-6 7.40741E-7 Z " pathEditMode="relative" rAng="1047836" ptsTypes="FFFF" p14:bounceEnd="16000">
                                          <p:cBhvr>
                                            <p:cTn id="226" dur="3750" fill="hold"/>
                                            <p:tgtEl>
                                              <p:spTgt spid="33"/>
                                            </p:tgtEl>
                                            <p:attrNameLst>
                                              <p:attrName>ppt_x</p:attrName>
                                              <p:attrName>ppt_y</p:attrName>
                                            </p:attrNameLst>
                                          </p:cBhvr>
                                          <p:rCtr x="-304" y="1698"/>
                                        </p:animMotion>
                                      </p:childTnLst>
                                    </p:cTn>
                                  </p:par>
                                  <p:par>
                                    <p:cTn id="227" presetID="32" presetClass="emph" presetSubtype="0" repeatCount="indefinite" fill="hold" nodeType="withEffect">
                                      <p:stCondLst>
                                        <p:cond delay="15000"/>
                                      </p:stCondLst>
                                      <p:childTnLst>
                                        <p:animRot by="120000">
                                          <p:cBhvr>
                                            <p:cTn id="228" dur="200" fill="hold">
                                              <p:stCondLst>
                                                <p:cond delay="0"/>
                                              </p:stCondLst>
                                            </p:cTn>
                                            <p:tgtEl>
                                              <p:spTgt spid="33"/>
                                            </p:tgtEl>
                                            <p:attrNameLst>
                                              <p:attrName>r</p:attrName>
                                            </p:attrNameLst>
                                          </p:cBhvr>
                                        </p:animRot>
                                        <p:animRot by="-240000">
                                          <p:cBhvr>
                                            <p:cTn id="229" dur="400" fill="hold">
                                              <p:stCondLst>
                                                <p:cond delay="400"/>
                                              </p:stCondLst>
                                            </p:cTn>
                                            <p:tgtEl>
                                              <p:spTgt spid="33"/>
                                            </p:tgtEl>
                                            <p:attrNameLst>
                                              <p:attrName>r</p:attrName>
                                            </p:attrNameLst>
                                          </p:cBhvr>
                                        </p:animRot>
                                        <p:animRot by="240000">
                                          <p:cBhvr>
                                            <p:cTn id="230" dur="400" fill="hold">
                                              <p:stCondLst>
                                                <p:cond delay="800"/>
                                              </p:stCondLst>
                                            </p:cTn>
                                            <p:tgtEl>
                                              <p:spTgt spid="33"/>
                                            </p:tgtEl>
                                            <p:attrNameLst>
                                              <p:attrName>r</p:attrName>
                                            </p:attrNameLst>
                                          </p:cBhvr>
                                        </p:animRot>
                                        <p:animRot by="-240000">
                                          <p:cBhvr>
                                            <p:cTn id="231" dur="400" fill="hold">
                                              <p:stCondLst>
                                                <p:cond delay="1200"/>
                                              </p:stCondLst>
                                            </p:cTn>
                                            <p:tgtEl>
                                              <p:spTgt spid="33"/>
                                            </p:tgtEl>
                                            <p:attrNameLst>
                                              <p:attrName>r</p:attrName>
                                            </p:attrNameLst>
                                          </p:cBhvr>
                                        </p:animRot>
                                        <p:animRot by="120000">
                                          <p:cBhvr>
                                            <p:cTn id="232" dur="400" fill="hold">
                                              <p:stCondLst>
                                                <p:cond delay="1600"/>
                                              </p:stCondLst>
                                            </p:cTn>
                                            <p:tgtEl>
                                              <p:spTgt spid="33"/>
                                            </p:tgtEl>
                                            <p:attrNameLst>
                                              <p:attrName>r</p:attrName>
                                            </p:attrNameLst>
                                          </p:cBhvr>
                                        </p:animRot>
                                      </p:childTnLst>
                                    </p:cTn>
                                  </p:par>
                                  <p:par>
                                    <p:cTn id="233" presetID="53" presetClass="entr" presetSubtype="16" fill="hold" nodeType="withEffect">
                                      <p:stCondLst>
                                        <p:cond delay="15000"/>
                                      </p:stCondLst>
                                      <p:childTnLst>
                                        <p:set>
                                          <p:cBhvr>
                                            <p:cTn id="234" dur="1" fill="hold">
                                              <p:stCondLst>
                                                <p:cond delay="0"/>
                                              </p:stCondLst>
                                            </p:cTn>
                                            <p:tgtEl>
                                              <p:spTgt spid="27"/>
                                            </p:tgtEl>
                                            <p:attrNameLst>
                                              <p:attrName>style.visibility</p:attrName>
                                            </p:attrNameLst>
                                          </p:cBhvr>
                                          <p:to>
                                            <p:strVal val="visible"/>
                                          </p:to>
                                        </p:set>
                                        <p:anim calcmode="lin" valueType="num">
                                          <p:cBhvr>
                                            <p:cTn id="235" dur="500" fill="hold"/>
                                            <p:tgtEl>
                                              <p:spTgt spid="27"/>
                                            </p:tgtEl>
                                            <p:attrNameLst>
                                              <p:attrName>ppt_w</p:attrName>
                                            </p:attrNameLst>
                                          </p:cBhvr>
                                          <p:tavLst>
                                            <p:tav tm="0">
                                              <p:val>
                                                <p:fltVal val="0"/>
                                              </p:val>
                                            </p:tav>
                                            <p:tav tm="100000">
                                              <p:val>
                                                <p:strVal val="#ppt_w"/>
                                              </p:val>
                                            </p:tav>
                                          </p:tavLst>
                                        </p:anim>
                                        <p:anim calcmode="lin" valueType="num">
                                          <p:cBhvr>
                                            <p:cTn id="236" dur="500" fill="hold"/>
                                            <p:tgtEl>
                                              <p:spTgt spid="27"/>
                                            </p:tgtEl>
                                            <p:attrNameLst>
                                              <p:attrName>ppt_h</p:attrName>
                                            </p:attrNameLst>
                                          </p:cBhvr>
                                          <p:tavLst>
                                            <p:tav tm="0">
                                              <p:val>
                                                <p:fltVal val="0"/>
                                              </p:val>
                                            </p:tav>
                                            <p:tav tm="100000">
                                              <p:val>
                                                <p:strVal val="#ppt_h"/>
                                              </p:val>
                                            </p:tav>
                                          </p:tavLst>
                                        </p:anim>
                                        <p:animEffect transition="in" filter="fade">
                                          <p:cBhvr>
                                            <p:cTn id="237" dur="500"/>
                                            <p:tgtEl>
                                              <p:spTgt spid="27"/>
                                            </p:tgtEl>
                                          </p:cBhvr>
                                        </p:animEffect>
                                      </p:childTnLst>
                                    </p:cTn>
                                  </p:par>
                                  <p:par>
                                    <p:cTn id="238" presetID="10" presetClass="exit" presetSubtype="0" fill="hold" nodeType="withEffect">
                                      <p:stCondLst>
                                        <p:cond delay="15500"/>
                                      </p:stCondLst>
                                      <p:childTnLst>
                                        <p:animEffect transition="out" filter="fade">
                                          <p:cBhvr>
                                            <p:cTn id="239" dur="500"/>
                                            <p:tgtEl>
                                              <p:spTgt spid="51"/>
                                            </p:tgtEl>
                                          </p:cBhvr>
                                        </p:animEffect>
                                        <p:set>
                                          <p:cBhvr>
                                            <p:cTn id="240" dur="1" fill="hold">
                                              <p:stCondLst>
                                                <p:cond delay="499"/>
                                              </p:stCondLst>
                                            </p:cTn>
                                            <p:tgtEl>
                                              <p:spTgt spid="51"/>
                                            </p:tgtEl>
                                            <p:attrNameLst>
                                              <p:attrName>style.visibility</p:attrName>
                                            </p:attrNameLst>
                                          </p:cBhvr>
                                          <p:to>
                                            <p:strVal val="hidden"/>
                                          </p:to>
                                        </p:set>
                                      </p:childTnLst>
                                    </p:cTn>
                                  </p:par>
                                  <p:par>
                                    <p:cTn id="241" presetID="10" presetClass="exit" presetSubtype="0" fill="hold" nodeType="withEffect">
                                      <p:stCondLst>
                                        <p:cond delay="15500"/>
                                      </p:stCondLst>
                                      <p:childTnLst>
                                        <p:animEffect transition="out" filter="fade">
                                          <p:cBhvr>
                                            <p:cTn id="242" dur="500"/>
                                            <p:tgtEl>
                                              <p:spTgt spid="52"/>
                                            </p:tgtEl>
                                          </p:cBhvr>
                                        </p:animEffect>
                                        <p:set>
                                          <p:cBhvr>
                                            <p:cTn id="243" dur="1" fill="hold">
                                              <p:stCondLst>
                                                <p:cond delay="499"/>
                                              </p:stCondLst>
                                            </p:cTn>
                                            <p:tgtEl>
                                              <p:spTgt spid="52"/>
                                            </p:tgtEl>
                                            <p:attrNameLst>
                                              <p:attrName>style.visibility</p:attrName>
                                            </p:attrNameLst>
                                          </p:cBhvr>
                                          <p:to>
                                            <p:strVal val="hidden"/>
                                          </p:to>
                                        </p:set>
                                      </p:childTnLst>
                                    </p:cTn>
                                  </p:par>
                                  <p:par>
                                    <p:cTn id="244" presetID="10" presetClass="entr" presetSubtype="0" fill="hold" nodeType="withEffect">
                                      <p:stCondLst>
                                        <p:cond delay="16500"/>
                                      </p:stCondLst>
                                      <p:childTnLst>
                                        <p:set>
                                          <p:cBhvr>
                                            <p:cTn id="245" dur="1" fill="hold">
                                              <p:stCondLst>
                                                <p:cond delay="0"/>
                                              </p:stCondLst>
                                            </p:cTn>
                                            <p:tgtEl>
                                              <p:spTgt spid="53"/>
                                            </p:tgtEl>
                                            <p:attrNameLst>
                                              <p:attrName>style.visibility</p:attrName>
                                            </p:attrNameLst>
                                          </p:cBhvr>
                                          <p:to>
                                            <p:strVal val="visible"/>
                                          </p:to>
                                        </p:set>
                                        <p:animEffect transition="in" filter="fade">
                                          <p:cBhvr>
                                            <p:cTn id="246" dur="500"/>
                                            <p:tgtEl>
                                              <p:spTgt spid="53"/>
                                            </p:tgtEl>
                                          </p:cBhvr>
                                        </p:animEffect>
                                      </p:childTnLst>
                                    </p:cTn>
                                  </p:par>
                                  <p:par>
                                    <p:cTn id="247" presetID="10" presetClass="entr" presetSubtype="0" fill="hold" nodeType="withEffect">
                                      <p:stCondLst>
                                        <p:cond delay="16500"/>
                                      </p:stCondLst>
                                      <p:childTnLst>
                                        <p:set>
                                          <p:cBhvr>
                                            <p:cTn id="248" dur="1" fill="hold">
                                              <p:stCondLst>
                                                <p:cond delay="0"/>
                                              </p:stCondLst>
                                            </p:cTn>
                                            <p:tgtEl>
                                              <p:spTgt spid="54"/>
                                            </p:tgtEl>
                                            <p:attrNameLst>
                                              <p:attrName>style.visibility</p:attrName>
                                            </p:attrNameLst>
                                          </p:cBhvr>
                                          <p:to>
                                            <p:strVal val="visible"/>
                                          </p:to>
                                        </p:set>
                                        <p:animEffect transition="in" filter="fade">
                                          <p:cBhvr>
                                            <p:cTn id="249" dur="500"/>
                                            <p:tgtEl>
                                              <p:spTgt spid="54"/>
                                            </p:tgtEl>
                                          </p:cBhvr>
                                        </p:animEffect>
                                      </p:childTnLst>
                                    </p:cTn>
                                  </p:par>
                                  <p:par>
                                    <p:cTn id="250" presetID="8" presetClass="emph" presetSubtype="0" fill="hold" nodeType="withEffect">
                                      <p:stCondLst>
                                        <p:cond delay="16500"/>
                                      </p:stCondLst>
                                      <p:childTnLst>
                                        <p:animRot by="21600000">
                                          <p:cBhvr>
                                            <p:cTn id="251" dur="2000" fill="hold"/>
                                            <p:tgtEl>
                                              <p:spTgt spid="53"/>
                                            </p:tgtEl>
                                            <p:attrNameLst>
                                              <p:attrName>r</p:attrName>
                                            </p:attrNameLst>
                                          </p:cBhvr>
                                        </p:animRot>
                                      </p:childTnLst>
                                    </p:cTn>
                                  </p:par>
                                  <p:par>
                                    <p:cTn id="252" presetID="8" presetClass="emph" presetSubtype="0" fill="hold" nodeType="withEffect">
                                      <p:stCondLst>
                                        <p:cond delay="16500"/>
                                      </p:stCondLst>
                                      <p:childTnLst>
                                        <p:animRot by="21600000">
                                          <p:cBhvr>
                                            <p:cTn id="253" dur="2000" fill="hold"/>
                                            <p:tgtEl>
                                              <p:spTgt spid="54"/>
                                            </p:tgtEl>
                                            <p:attrNameLst>
                                              <p:attrName>r</p:attrName>
                                            </p:attrNameLst>
                                          </p:cBhvr>
                                        </p:animRot>
                                      </p:childTnLst>
                                    </p:cTn>
                                  </p:par>
                                  <p:par>
                                    <p:cTn id="254" presetID="53" presetClass="entr" presetSubtype="16" fill="hold" nodeType="withEffect">
                                      <p:stCondLst>
                                        <p:cond delay="17500"/>
                                      </p:stCondLst>
                                      <p:childTnLst>
                                        <p:set>
                                          <p:cBhvr>
                                            <p:cTn id="255" dur="1" fill="hold">
                                              <p:stCondLst>
                                                <p:cond delay="0"/>
                                              </p:stCondLst>
                                            </p:cTn>
                                            <p:tgtEl>
                                              <p:spTgt spid="34"/>
                                            </p:tgtEl>
                                            <p:attrNameLst>
                                              <p:attrName>style.visibility</p:attrName>
                                            </p:attrNameLst>
                                          </p:cBhvr>
                                          <p:to>
                                            <p:strVal val="visible"/>
                                          </p:to>
                                        </p:set>
                                        <p:anim calcmode="lin" valueType="num">
                                          <p:cBhvr>
                                            <p:cTn id="256" dur="500" fill="hold"/>
                                            <p:tgtEl>
                                              <p:spTgt spid="34"/>
                                            </p:tgtEl>
                                            <p:attrNameLst>
                                              <p:attrName>ppt_w</p:attrName>
                                            </p:attrNameLst>
                                          </p:cBhvr>
                                          <p:tavLst>
                                            <p:tav tm="0">
                                              <p:val>
                                                <p:fltVal val="0"/>
                                              </p:val>
                                            </p:tav>
                                            <p:tav tm="100000">
                                              <p:val>
                                                <p:strVal val="#ppt_w"/>
                                              </p:val>
                                            </p:tav>
                                          </p:tavLst>
                                        </p:anim>
                                        <p:anim calcmode="lin" valueType="num">
                                          <p:cBhvr>
                                            <p:cTn id="257" dur="500" fill="hold"/>
                                            <p:tgtEl>
                                              <p:spTgt spid="34"/>
                                            </p:tgtEl>
                                            <p:attrNameLst>
                                              <p:attrName>ppt_h</p:attrName>
                                            </p:attrNameLst>
                                          </p:cBhvr>
                                          <p:tavLst>
                                            <p:tav tm="0">
                                              <p:val>
                                                <p:fltVal val="0"/>
                                              </p:val>
                                            </p:tav>
                                            <p:tav tm="100000">
                                              <p:val>
                                                <p:strVal val="#ppt_h"/>
                                              </p:val>
                                            </p:tav>
                                          </p:tavLst>
                                        </p:anim>
                                        <p:animEffect transition="in" filter="fade">
                                          <p:cBhvr>
                                            <p:cTn id="258" dur="500"/>
                                            <p:tgtEl>
                                              <p:spTgt spid="34"/>
                                            </p:tgtEl>
                                          </p:cBhvr>
                                        </p:animEffect>
                                      </p:childTnLst>
                                    </p:cTn>
                                  </p:par>
                                  <p:par>
                                    <p:cTn id="259" presetID="53" presetClass="entr" presetSubtype="16" fill="hold" nodeType="withEffect">
                                      <p:stCondLst>
                                        <p:cond delay="17500"/>
                                      </p:stCondLst>
                                      <p:childTnLst>
                                        <p:set>
                                          <p:cBhvr>
                                            <p:cTn id="260" dur="1" fill="hold">
                                              <p:stCondLst>
                                                <p:cond delay="0"/>
                                              </p:stCondLst>
                                            </p:cTn>
                                            <p:tgtEl>
                                              <p:spTgt spid="35"/>
                                            </p:tgtEl>
                                            <p:attrNameLst>
                                              <p:attrName>style.visibility</p:attrName>
                                            </p:attrNameLst>
                                          </p:cBhvr>
                                          <p:to>
                                            <p:strVal val="visible"/>
                                          </p:to>
                                        </p:set>
                                        <p:anim calcmode="lin" valueType="num">
                                          <p:cBhvr>
                                            <p:cTn id="261" dur="500" fill="hold"/>
                                            <p:tgtEl>
                                              <p:spTgt spid="35"/>
                                            </p:tgtEl>
                                            <p:attrNameLst>
                                              <p:attrName>ppt_w</p:attrName>
                                            </p:attrNameLst>
                                          </p:cBhvr>
                                          <p:tavLst>
                                            <p:tav tm="0">
                                              <p:val>
                                                <p:fltVal val="0"/>
                                              </p:val>
                                            </p:tav>
                                            <p:tav tm="100000">
                                              <p:val>
                                                <p:strVal val="#ppt_w"/>
                                              </p:val>
                                            </p:tav>
                                          </p:tavLst>
                                        </p:anim>
                                        <p:anim calcmode="lin" valueType="num">
                                          <p:cBhvr>
                                            <p:cTn id="262" dur="500" fill="hold"/>
                                            <p:tgtEl>
                                              <p:spTgt spid="35"/>
                                            </p:tgtEl>
                                            <p:attrNameLst>
                                              <p:attrName>ppt_h</p:attrName>
                                            </p:attrNameLst>
                                          </p:cBhvr>
                                          <p:tavLst>
                                            <p:tav tm="0">
                                              <p:val>
                                                <p:fltVal val="0"/>
                                              </p:val>
                                            </p:tav>
                                            <p:tav tm="100000">
                                              <p:val>
                                                <p:strVal val="#ppt_h"/>
                                              </p:val>
                                            </p:tav>
                                          </p:tavLst>
                                        </p:anim>
                                        <p:animEffect transition="in" filter="fade">
                                          <p:cBhvr>
                                            <p:cTn id="263" dur="500"/>
                                            <p:tgtEl>
                                              <p:spTgt spid="35"/>
                                            </p:tgtEl>
                                          </p:cBhvr>
                                        </p:animEffect>
                                      </p:childTnLst>
                                    </p:cTn>
                                  </p:par>
                                  <p:par>
                                    <p:cTn id="264" presetID="10" presetClass="exit" presetSubtype="0" fill="hold" nodeType="withEffect">
                                      <p:stCondLst>
                                        <p:cond delay="18000"/>
                                      </p:stCondLst>
                                      <p:childTnLst>
                                        <p:animEffect transition="out" filter="fade">
                                          <p:cBhvr>
                                            <p:cTn id="265" dur="500"/>
                                            <p:tgtEl>
                                              <p:spTgt spid="53"/>
                                            </p:tgtEl>
                                          </p:cBhvr>
                                        </p:animEffect>
                                        <p:set>
                                          <p:cBhvr>
                                            <p:cTn id="266" dur="1" fill="hold">
                                              <p:stCondLst>
                                                <p:cond delay="499"/>
                                              </p:stCondLst>
                                            </p:cTn>
                                            <p:tgtEl>
                                              <p:spTgt spid="53"/>
                                            </p:tgtEl>
                                            <p:attrNameLst>
                                              <p:attrName>style.visibility</p:attrName>
                                            </p:attrNameLst>
                                          </p:cBhvr>
                                          <p:to>
                                            <p:strVal val="hidden"/>
                                          </p:to>
                                        </p:set>
                                      </p:childTnLst>
                                    </p:cTn>
                                  </p:par>
                                  <p:par>
                                    <p:cTn id="267" presetID="10" presetClass="exit" presetSubtype="0" fill="hold" nodeType="withEffect">
                                      <p:stCondLst>
                                        <p:cond delay="18000"/>
                                      </p:stCondLst>
                                      <p:childTnLst>
                                        <p:animEffect transition="out" filter="fade">
                                          <p:cBhvr>
                                            <p:cTn id="268" dur="500"/>
                                            <p:tgtEl>
                                              <p:spTgt spid="54"/>
                                            </p:tgtEl>
                                          </p:cBhvr>
                                        </p:animEffect>
                                        <p:set>
                                          <p:cBhvr>
                                            <p:cTn id="269" dur="1" fill="hold">
                                              <p:stCondLst>
                                                <p:cond delay="499"/>
                                              </p:stCondLst>
                                            </p:cTn>
                                            <p:tgtEl>
                                              <p:spTgt spid="54"/>
                                            </p:tgtEl>
                                            <p:attrNameLst>
                                              <p:attrName>style.visibility</p:attrName>
                                            </p:attrNameLst>
                                          </p:cBhvr>
                                          <p:to>
                                            <p:strVal val="hidden"/>
                                          </p:to>
                                        </p:set>
                                      </p:childTnLst>
                                    </p:cTn>
                                  </p:par>
                                  <p:par>
                                    <p:cTn id="270" presetID="10" presetClass="entr" presetSubtype="0" fill="hold" nodeType="withEffect">
                                      <p:stCondLst>
                                        <p:cond delay="19000"/>
                                      </p:stCondLst>
                                      <p:childTnLst>
                                        <p:set>
                                          <p:cBhvr>
                                            <p:cTn id="271" dur="1" fill="hold">
                                              <p:stCondLst>
                                                <p:cond delay="0"/>
                                              </p:stCondLst>
                                            </p:cTn>
                                            <p:tgtEl>
                                              <p:spTgt spid="55"/>
                                            </p:tgtEl>
                                            <p:attrNameLst>
                                              <p:attrName>style.visibility</p:attrName>
                                            </p:attrNameLst>
                                          </p:cBhvr>
                                          <p:to>
                                            <p:strVal val="visible"/>
                                          </p:to>
                                        </p:set>
                                        <p:animEffect transition="in" filter="fade">
                                          <p:cBhvr>
                                            <p:cTn id="272" dur="500"/>
                                            <p:tgtEl>
                                              <p:spTgt spid="55"/>
                                            </p:tgtEl>
                                          </p:cBhvr>
                                        </p:animEffect>
                                      </p:childTnLst>
                                    </p:cTn>
                                  </p:par>
                                  <p:par>
                                    <p:cTn id="273" presetID="10" presetClass="entr" presetSubtype="0" fill="hold" nodeType="withEffect">
                                      <p:stCondLst>
                                        <p:cond delay="19000"/>
                                      </p:stCondLst>
                                      <p:childTnLst>
                                        <p:set>
                                          <p:cBhvr>
                                            <p:cTn id="274" dur="1" fill="hold">
                                              <p:stCondLst>
                                                <p:cond delay="0"/>
                                              </p:stCondLst>
                                            </p:cTn>
                                            <p:tgtEl>
                                              <p:spTgt spid="56"/>
                                            </p:tgtEl>
                                            <p:attrNameLst>
                                              <p:attrName>style.visibility</p:attrName>
                                            </p:attrNameLst>
                                          </p:cBhvr>
                                          <p:to>
                                            <p:strVal val="visible"/>
                                          </p:to>
                                        </p:set>
                                        <p:animEffect transition="in" filter="fade">
                                          <p:cBhvr>
                                            <p:cTn id="275" dur="500"/>
                                            <p:tgtEl>
                                              <p:spTgt spid="56"/>
                                            </p:tgtEl>
                                          </p:cBhvr>
                                        </p:animEffect>
                                      </p:childTnLst>
                                    </p:cTn>
                                  </p:par>
                                  <p:par>
                                    <p:cTn id="276" presetID="8" presetClass="emph" presetSubtype="0" fill="hold" nodeType="withEffect">
                                      <p:stCondLst>
                                        <p:cond delay="19000"/>
                                      </p:stCondLst>
                                      <p:childTnLst>
                                        <p:animRot by="21600000">
                                          <p:cBhvr>
                                            <p:cTn id="277" dur="2000" fill="hold"/>
                                            <p:tgtEl>
                                              <p:spTgt spid="55"/>
                                            </p:tgtEl>
                                            <p:attrNameLst>
                                              <p:attrName>r</p:attrName>
                                            </p:attrNameLst>
                                          </p:cBhvr>
                                        </p:animRot>
                                      </p:childTnLst>
                                    </p:cTn>
                                  </p:par>
                                  <p:par>
                                    <p:cTn id="278" presetID="8" presetClass="emph" presetSubtype="0" fill="hold" nodeType="withEffect">
                                      <p:stCondLst>
                                        <p:cond delay="19000"/>
                                      </p:stCondLst>
                                      <p:childTnLst>
                                        <p:animRot by="21600000">
                                          <p:cBhvr>
                                            <p:cTn id="279" dur="2000" fill="hold"/>
                                            <p:tgtEl>
                                              <p:spTgt spid="56"/>
                                            </p:tgtEl>
                                            <p:attrNameLst>
                                              <p:attrName>r</p:attrName>
                                            </p:attrNameLst>
                                          </p:cBhvr>
                                        </p:animRot>
                                      </p:childTnLst>
                                    </p:cTn>
                                  </p:par>
                                  <p:par>
                                    <p:cTn id="280" presetID="53" presetClass="entr" presetSubtype="16" fill="hold" nodeType="withEffect">
                                      <p:stCondLst>
                                        <p:cond delay="20000"/>
                                      </p:stCondLst>
                                      <p:childTnLst>
                                        <p:set>
                                          <p:cBhvr>
                                            <p:cTn id="281" dur="1" fill="hold">
                                              <p:stCondLst>
                                                <p:cond delay="0"/>
                                              </p:stCondLst>
                                            </p:cTn>
                                            <p:tgtEl>
                                              <p:spTgt spid="42"/>
                                            </p:tgtEl>
                                            <p:attrNameLst>
                                              <p:attrName>style.visibility</p:attrName>
                                            </p:attrNameLst>
                                          </p:cBhvr>
                                          <p:to>
                                            <p:strVal val="visible"/>
                                          </p:to>
                                        </p:set>
                                        <p:anim calcmode="lin" valueType="num">
                                          <p:cBhvr>
                                            <p:cTn id="282" dur="500" fill="hold"/>
                                            <p:tgtEl>
                                              <p:spTgt spid="42"/>
                                            </p:tgtEl>
                                            <p:attrNameLst>
                                              <p:attrName>ppt_w</p:attrName>
                                            </p:attrNameLst>
                                          </p:cBhvr>
                                          <p:tavLst>
                                            <p:tav tm="0">
                                              <p:val>
                                                <p:fltVal val="0"/>
                                              </p:val>
                                            </p:tav>
                                            <p:tav tm="100000">
                                              <p:val>
                                                <p:strVal val="#ppt_w"/>
                                              </p:val>
                                            </p:tav>
                                          </p:tavLst>
                                        </p:anim>
                                        <p:anim calcmode="lin" valueType="num">
                                          <p:cBhvr>
                                            <p:cTn id="283" dur="500" fill="hold"/>
                                            <p:tgtEl>
                                              <p:spTgt spid="42"/>
                                            </p:tgtEl>
                                            <p:attrNameLst>
                                              <p:attrName>ppt_h</p:attrName>
                                            </p:attrNameLst>
                                          </p:cBhvr>
                                          <p:tavLst>
                                            <p:tav tm="0">
                                              <p:val>
                                                <p:fltVal val="0"/>
                                              </p:val>
                                            </p:tav>
                                            <p:tav tm="100000">
                                              <p:val>
                                                <p:strVal val="#ppt_h"/>
                                              </p:val>
                                            </p:tav>
                                          </p:tavLst>
                                        </p:anim>
                                        <p:animEffect transition="in" filter="fade">
                                          <p:cBhvr>
                                            <p:cTn id="284" dur="500"/>
                                            <p:tgtEl>
                                              <p:spTgt spid="42"/>
                                            </p:tgtEl>
                                          </p:cBhvr>
                                        </p:animEffect>
                                      </p:childTnLst>
                                    </p:cTn>
                                  </p:par>
                                  <p:par>
                                    <p:cTn id="285" presetID="53" presetClass="entr" presetSubtype="16" fill="hold" nodeType="withEffect">
                                      <p:stCondLst>
                                        <p:cond delay="20000"/>
                                      </p:stCondLst>
                                      <p:childTnLst>
                                        <p:set>
                                          <p:cBhvr>
                                            <p:cTn id="286" dur="1" fill="hold">
                                              <p:stCondLst>
                                                <p:cond delay="0"/>
                                              </p:stCondLst>
                                            </p:cTn>
                                            <p:tgtEl>
                                              <p:spTgt spid="38"/>
                                            </p:tgtEl>
                                            <p:attrNameLst>
                                              <p:attrName>style.visibility</p:attrName>
                                            </p:attrNameLst>
                                          </p:cBhvr>
                                          <p:to>
                                            <p:strVal val="visible"/>
                                          </p:to>
                                        </p:set>
                                        <p:anim calcmode="lin" valueType="num">
                                          <p:cBhvr>
                                            <p:cTn id="287" dur="500" fill="hold"/>
                                            <p:tgtEl>
                                              <p:spTgt spid="38"/>
                                            </p:tgtEl>
                                            <p:attrNameLst>
                                              <p:attrName>ppt_w</p:attrName>
                                            </p:attrNameLst>
                                          </p:cBhvr>
                                          <p:tavLst>
                                            <p:tav tm="0">
                                              <p:val>
                                                <p:fltVal val="0"/>
                                              </p:val>
                                            </p:tav>
                                            <p:tav tm="100000">
                                              <p:val>
                                                <p:strVal val="#ppt_w"/>
                                              </p:val>
                                            </p:tav>
                                          </p:tavLst>
                                        </p:anim>
                                        <p:anim calcmode="lin" valueType="num">
                                          <p:cBhvr>
                                            <p:cTn id="288" dur="500" fill="hold"/>
                                            <p:tgtEl>
                                              <p:spTgt spid="38"/>
                                            </p:tgtEl>
                                            <p:attrNameLst>
                                              <p:attrName>ppt_h</p:attrName>
                                            </p:attrNameLst>
                                          </p:cBhvr>
                                          <p:tavLst>
                                            <p:tav tm="0">
                                              <p:val>
                                                <p:fltVal val="0"/>
                                              </p:val>
                                            </p:tav>
                                            <p:tav tm="100000">
                                              <p:val>
                                                <p:strVal val="#ppt_h"/>
                                              </p:val>
                                            </p:tav>
                                          </p:tavLst>
                                        </p:anim>
                                        <p:animEffect transition="in" filter="fade">
                                          <p:cBhvr>
                                            <p:cTn id="289" dur="500"/>
                                            <p:tgtEl>
                                              <p:spTgt spid="38"/>
                                            </p:tgtEl>
                                          </p:cBhvr>
                                        </p:animEffect>
                                      </p:childTnLst>
                                    </p:cTn>
                                  </p:par>
                                  <p:par>
                                    <p:cTn id="290" presetID="10" presetClass="exit" presetSubtype="0" fill="hold" nodeType="withEffect">
                                      <p:stCondLst>
                                        <p:cond delay="20500"/>
                                      </p:stCondLst>
                                      <p:childTnLst>
                                        <p:animEffect transition="out" filter="fade">
                                          <p:cBhvr>
                                            <p:cTn id="291" dur="500"/>
                                            <p:tgtEl>
                                              <p:spTgt spid="55"/>
                                            </p:tgtEl>
                                          </p:cBhvr>
                                        </p:animEffect>
                                        <p:set>
                                          <p:cBhvr>
                                            <p:cTn id="292" dur="1" fill="hold">
                                              <p:stCondLst>
                                                <p:cond delay="499"/>
                                              </p:stCondLst>
                                            </p:cTn>
                                            <p:tgtEl>
                                              <p:spTgt spid="55"/>
                                            </p:tgtEl>
                                            <p:attrNameLst>
                                              <p:attrName>style.visibility</p:attrName>
                                            </p:attrNameLst>
                                          </p:cBhvr>
                                          <p:to>
                                            <p:strVal val="hidden"/>
                                          </p:to>
                                        </p:set>
                                      </p:childTnLst>
                                    </p:cTn>
                                  </p:par>
                                  <p:par>
                                    <p:cTn id="293" presetID="10" presetClass="exit" presetSubtype="0" fill="hold" nodeType="withEffect">
                                      <p:stCondLst>
                                        <p:cond delay="20500"/>
                                      </p:stCondLst>
                                      <p:childTnLst>
                                        <p:animEffect transition="out" filter="fade">
                                          <p:cBhvr>
                                            <p:cTn id="294" dur="500"/>
                                            <p:tgtEl>
                                              <p:spTgt spid="56"/>
                                            </p:tgtEl>
                                          </p:cBhvr>
                                        </p:animEffect>
                                        <p:set>
                                          <p:cBhvr>
                                            <p:cTn id="295" dur="1" fill="hold">
                                              <p:stCondLst>
                                                <p:cond delay="499"/>
                                              </p:stCondLst>
                                            </p:cTn>
                                            <p:tgtEl>
                                              <p:spTgt spid="56"/>
                                            </p:tgtEl>
                                            <p:attrNameLst>
                                              <p:attrName>style.visibility</p:attrName>
                                            </p:attrNameLst>
                                          </p:cBhvr>
                                          <p:to>
                                            <p:strVal val="hidden"/>
                                          </p:to>
                                        </p:set>
                                      </p:childTnLst>
                                    </p:cTn>
                                  </p:par>
                                  <p:par>
                                    <p:cTn id="296" presetID="10" presetClass="entr" presetSubtype="0" fill="hold" nodeType="withEffect">
                                      <p:stCondLst>
                                        <p:cond delay="21500"/>
                                      </p:stCondLst>
                                      <p:childTnLst>
                                        <p:set>
                                          <p:cBhvr>
                                            <p:cTn id="297" dur="1" fill="hold">
                                              <p:stCondLst>
                                                <p:cond delay="0"/>
                                              </p:stCondLst>
                                            </p:cTn>
                                            <p:tgtEl>
                                              <p:spTgt spid="57"/>
                                            </p:tgtEl>
                                            <p:attrNameLst>
                                              <p:attrName>style.visibility</p:attrName>
                                            </p:attrNameLst>
                                          </p:cBhvr>
                                          <p:to>
                                            <p:strVal val="visible"/>
                                          </p:to>
                                        </p:set>
                                        <p:animEffect transition="in" filter="fade">
                                          <p:cBhvr>
                                            <p:cTn id="298" dur="500"/>
                                            <p:tgtEl>
                                              <p:spTgt spid="57"/>
                                            </p:tgtEl>
                                          </p:cBhvr>
                                        </p:animEffect>
                                      </p:childTnLst>
                                    </p:cTn>
                                  </p:par>
                                  <p:par>
                                    <p:cTn id="299" presetID="10" presetClass="entr" presetSubtype="0" fill="hold" nodeType="withEffect">
                                      <p:stCondLst>
                                        <p:cond delay="21500"/>
                                      </p:stCondLst>
                                      <p:childTnLst>
                                        <p:set>
                                          <p:cBhvr>
                                            <p:cTn id="300" dur="1" fill="hold">
                                              <p:stCondLst>
                                                <p:cond delay="0"/>
                                              </p:stCondLst>
                                            </p:cTn>
                                            <p:tgtEl>
                                              <p:spTgt spid="58"/>
                                            </p:tgtEl>
                                            <p:attrNameLst>
                                              <p:attrName>style.visibility</p:attrName>
                                            </p:attrNameLst>
                                          </p:cBhvr>
                                          <p:to>
                                            <p:strVal val="visible"/>
                                          </p:to>
                                        </p:set>
                                        <p:animEffect transition="in" filter="fade">
                                          <p:cBhvr>
                                            <p:cTn id="301" dur="500"/>
                                            <p:tgtEl>
                                              <p:spTgt spid="58"/>
                                            </p:tgtEl>
                                          </p:cBhvr>
                                        </p:animEffect>
                                      </p:childTnLst>
                                    </p:cTn>
                                  </p:par>
                                  <p:par>
                                    <p:cTn id="302" presetID="8" presetClass="emph" presetSubtype="0" fill="hold" nodeType="withEffect">
                                      <p:stCondLst>
                                        <p:cond delay="21500"/>
                                      </p:stCondLst>
                                      <p:childTnLst>
                                        <p:animRot by="21600000">
                                          <p:cBhvr>
                                            <p:cTn id="303" dur="2000" fill="hold"/>
                                            <p:tgtEl>
                                              <p:spTgt spid="57"/>
                                            </p:tgtEl>
                                            <p:attrNameLst>
                                              <p:attrName>r</p:attrName>
                                            </p:attrNameLst>
                                          </p:cBhvr>
                                        </p:animRot>
                                      </p:childTnLst>
                                    </p:cTn>
                                  </p:par>
                                  <p:par>
                                    <p:cTn id="304" presetID="8" presetClass="emph" presetSubtype="0" fill="hold" nodeType="withEffect">
                                      <p:stCondLst>
                                        <p:cond delay="21500"/>
                                      </p:stCondLst>
                                      <p:childTnLst>
                                        <p:animRot by="21600000">
                                          <p:cBhvr>
                                            <p:cTn id="305" dur="2000" fill="hold"/>
                                            <p:tgtEl>
                                              <p:spTgt spid="58"/>
                                            </p:tgtEl>
                                            <p:attrNameLst>
                                              <p:attrName>r</p:attrName>
                                            </p:attrNameLst>
                                          </p:cBhvr>
                                        </p:animRot>
                                      </p:childTnLst>
                                    </p:cTn>
                                  </p:par>
                                  <p:par>
                                    <p:cTn id="306" presetID="53" presetClass="entr" presetSubtype="16" fill="hold" nodeType="withEffect">
                                      <p:stCondLst>
                                        <p:cond delay="22500"/>
                                      </p:stCondLst>
                                      <p:childTnLst>
                                        <p:set>
                                          <p:cBhvr>
                                            <p:cTn id="307" dur="1" fill="hold">
                                              <p:stCondLst>
                                                <p:cond delay="0"/>
                                              </p:stCondLst>
                                            </p:cTn>
                                            <p:tgtEl>
                                              <p:spTgt spid="30"/>
                                            </p:tgtEl>
                                            <p:attrNameLst>
                                              <p:attrName>style.visibility</p:attrName>
                                            </p:attrNameLst>
                                          </p:cBhvr>
                                          <p:to>
                                            <p:strVal val="visible"/>
                                          </p:to>
                                        </p:set>
                                        <p:anim calcmode="lin" valueType="num">
                                          <p:cBhvr>
                                            <p:cTn id="308" dur="500" fill="hold"/>
                                            <p:tgtEl>
                                              <p:spTgt spid="30"/>
                                            </p:tgtEl>
                                            <p:attrNameLst>
                                              <p:attrName>ppt_w</p:attrName>
                                            </p:attrNameLst>
                                          </p:cBhvr>
                                          <p:tavLst>
                                            <p:tav tm="0">
                                              <p:val>
                                                <p:fltVal val="0"/>
                                              </p:val>
                                            </p:tav>
                                            <p:tav tm="100000">
                                              <p:val>
                                                <p:strVal val="#ppt_w"/>
                                              </p:val>
                                            </p:tav>
                                          </p:tavLst>
                                        </p:anim>
                                        <p:anim calcmode="lin" valueType="num">
                                          <p:cBhvr>
                                            <p:cTn id="309" dur="500" fill="hold"/>
                                            <p:tgtEl>
                                              <p:spTgt spid="30"/>
                                            </p:tgtEl>
                                            <p:attrNameLst>
                                              <p:attrName>ppt_h</p:attrName>
                                            </p:attrNameLst>
                                          </p:cBhvr>
                                          <p:tavLst>
                                            <p:tav tm="0">
                                              <p:val>
                                                <p:fltVal val="0"/>
                                              </p:val>
                                            </p:tav>
                                            <p:tav tm="100000">
                                              <p:val>
                                                <p:strVal val="#ppt_h"/>
                                              </p:val>
                                            </p:tav>
                                          </p:tavLst>
                                        </p:anim>
                                        <p:animEffect transition="in" filter="fade">
                                          <p:cBhvr>
                                            <p:cTn id="310" dur="500"/>
                                            <p:tgtEl>
                                              <p:spTgt spid="30"/>
                                            </p:tgtEl>
                                          </p:cBhvr>
                                        </p:animEffect>
                                      </p:childTnLst>
                                    </p:cTn>
                                  </p:par>
                                  <p:par>
                                    <p:cTn id="311" presetID="42" presetClass="path" presetSubtype="0" repeatCount="indefinite" autoRev="1" fill="hold" nodeType="withEffect">
                                      <p:stCondLst>
                                        <p:cond delay="22500"/>
                                      </p:stCondLst>
                                      <p:childTnLst>
                                        <p:animMotion origin="layout" path="M 4.30556E-6 -1.91358E-6 L -0.00011 0.02778 " pathEditMode="relative" rAng="0" ptsTypes="AA">
                                          <p:cBhvr>
                                            <p:cTn id="312" dur="2000" fill="hold"/>
                                            <p:tgtEl>
                                              <p:spTgt spid="30"/>
                                            </p:tgtEl>
                                            <p:attrNameLst>
                                              <p:attrName>ppt_x</p:attrName>
                                              <p:attrName>ppt_y</p:attrName>
                                            </p:attrNameLst>
                                          </p:cBhvr>
                                          <p:rCtr x="-11" y="1389"/>
                                        </p:animMotion>
                                      </p:childTnLst>
                                    </p:cTn>
                                  </p:par>
                                  <p:par>
                                    <p:cTn id="313" presetID="53" presetClass="entr" presetSubtype="16" fill="hold" nodeType="withEffect">
                                      <p:stCondLst>
                                        <p:cond delay="22500"/>
                                      </p:stCondLst>
                                      <p:childTnLst>
                                        <p:set>
                                          <p:cBhvr>
                                            <p:cTn id="314" dur="1" fill="hold">
                                              <p:stCondLst>
                                                <p:cond delay="0"/>
                                              </p:stCondLst>
                                            </p:cTn>
                                            <p:tgtEl>
                                              <p:spTgt spid="29"/>
                                            </p:tgtEl>
                                            <p:attrNameLst>
                                              <p:attrName>style.visibility</p:attrName>
                                            </p:attrNameLst>
                                          </p:cBhvr>
                                          <p:to>
                                            <p:strVal val="visible"/>
                                          </p:to>
                                        </p:set>
                                        <p:anim calcmode="lin" valueType="num">
                                          <p:cBhvr>
                                            <p:cTn id="315" dur="500" fill="hold"/>
                                            <p:tgtEl>
                                              <p:spTgt spid="29"/>
                                            </p:tgtEl>
                                            <p:attrNameLst>
                                              <p:attrName>ppt_w</p:attrName>
                                            </p:attrNameLst>
                                          </p:cBhvr>
                                          <p:tavLst>
                                            <p:tav tm="0">
                                              <p:val>
                                                <p:fltVal val="0"/>
                                              </p:val>
                                            </p:tav>
                                            <p:tav tm="100000">
                                              <p:val>
                                                <p:strVal val="#ppt_w"/>
                                              </p:val>
                                            </p:tav>
                                          </p:tavLst>
                                        </p:anim>
                                        <p:anim calcmode="lin" valueType="num">
                                          <p:cBhvr>
                                            <p:cTn id="316" dur="500" fill="hold"/>
                                            <p:tgtEl>
                                              <p:spTgt spid="29"/>
                                            </p:tgtEl>
                                            <p:attrNameLst>
                                              <p:attrName>ppt_h</p:attrName>
                                            </p:attrNameLst>
                                          </p:cBhvr>
                                          <p:tavLst>
                                            <p:tav tm="0">
                                              <p:val>
                                                <p:fltVal val="0"/>
                                              </p:val>
                                            </p:tav>
                                            <p:tav tm="100000">
                                              <p:val>
                                                <p:strVal val="#ppt_h"/>
                                              </p:val>
                                            </p:tav>
                                          </p:tavLst>
                                        </p:anim>
                                        <p:animEffect transition="in" filter="fade">
                                          <p:cBhvr>
                                            <p:cTn id="317" dur="500"/>
                                            <p:tgtEl>
                                              <p:spTgt spid="29"/>
                                            </p:tgtEl>
                                          </p:cBhvr>
                                        </p:animEffect>
                                      </p:childTnLst>
                                    </p:cTn>
                                  </p:par>
                                  <p:par>
                                    <p:cTn id="318" presetID="10" presetClass="exit" presetSubtype="0" fill="hold" nodeType="withEffect">
                                      <p:stCondLst>
                                        <p:cond delay="23000"/>
                                      </p:stCondLst>
                                      <p:childTnLst>
                                        <p:animEffect transition="out" filter="fade">
                                          <p:cBhvr>
                                            <p:cTn id="319" dur="500"/>
                                            <p:tgtEl>
                                              <p:spTgt spid="57"/>
                                            </p:tgtEl>
                                          </p:cBhvr>
                                        </p:animEffect>
                                        <p:set>
                                          <p:cBhvr>
                                            <p:cTn id="320" dur="1" fill="hold">
                                              <p:stCondLst>
                                                <p:cond delay="499"/>
                                              </p:stCondLst>
                                            </p:cTn>
                                            <p:tgtEl>
                                              <p:spTgt spid="57"/>
                                            </p:tgtEl>
                                            <p:attrNameLst>
                                              <p:attrName>style.visibility</p:attrName>
                                            </p:attrNameLst>
                                          </p:cBhvr>
                                          <p:to>
                                            <p:strVal val="hidden"/>
                                          </p:to>
                                        </p:set>
                                      </p:childTnLst>
                                    </p:cTn>
                                  </p:par>
                                  <p:par>
                                    <p:cTn id="321" presetID="10" presetClass="exit" presetSubtype="0" fill="hold" nodeType="withEffect">
                                      <p:stCondLst>
                                        <p:cond delay="23000"/>
                                      </p:stCondLst>
                                      <p:childTnLst>
                                        <p:animEffect transition="out" filter="fade">
                                          <p:cBhvr>
                                            <p:cTn id="322" dur="500"/>
                                            <p:tgtEl>
                                              <p:spTgt spid="58"/>
                                            </p:tgtEl>
                                          </p:cBhvr>
                                        </p:animEffect>
                                        <p:set>
                                          <p:cBhvr>
                                            <p:cTn id="323" dur="1" fill="hold">
                                              <p:stCondLst>
                                                <p:cond delay="499"/>
                                              </p:stCondLst>
                                            </p:cTn>
                                            <p:tgtEl>
                                              <p:spTgt spid="58"/>
                                            </p:tgtEl>
                                            <p:attrNameLst>
                                              <p:attrName>style.visibility</p:attrName>
                                            </p:attrNameLst>
                                          </p:cBhvr>
                                          <p:to>
                                            <p:strVal val="hidden"/>
                                          </p:to>
                                        </p:set>
                                      </p:childTnLst>
                                    </p:cTn>
                                  </p:par>
                                  <p:par>
                                    <p:cTn id="324" presetID="6" presetClass="emph" presetSubtype="0" fill="hold" nodeType="withEffect">
                                      <p:stCondLst>
                                        <p:cond delay="23000"/>
                                      </p:stCondLst>
                                      <p:childTnLst>
                                        <p:animScale>
                                          <p:cBhvr>
                                            <p:cTn id="325" dur="500" fill="hold"/>
                                            <p:tgtEl>
                                              <p:spTgt spid="29"/>
                                            </p:tgtEl>
                                          </p:cBhvr>
                                          <p:by x="150000" y="150000"/>
                                        </p:animScale>
                                      </p:childTnLst>
                                    </p:cTn>
                                  </p:par>
                                  <p:par>
                                    <p:cTn id="326" presetID="10" presetClass="exit" presetSubtype="0" fill="hold" nodeType="withEffect">
                                      <p:stCondLst>
                                        <p:cond delay="23000"/>
                                      </p:stCondLst>
                                      <p:childTnLst>
                                        <p:animEffect transition="out" filter="fade">
                                          <p:cBhvr>
                                            <p:cTn id="327" dur="500"/>
                                            <p:tgtEl>
                                              <p:spTgt spid="29"/>
                                            </p:tgtEl>
                                          </p:cBhvr>
                                        </p:animEffect>
                                        <p:set>
                                          <p:cBhvr>
                                            <p:cTn id="328" dur="1" fill="hold">
                                              <p:stCondLst>
                                                <p:cond delay="499"/>
                                              </p:stCondLst>
                                            </p:cTn>
                                            <p:tgtEl>
                                              <p:spTgt spid="29"/>
                                            </p:tgtEl>
                                            <p:attrNameLst>
                                              <p:attrName>style.visibility</p:attrName>
                                            </p:attrNameLst>
                                          </p:cBhvr>
                                          <p:to>
                                            <p:strVal val="hidden"/>
                                          </p:to>
                                        </p:set>
                                      </p:childTnLst>
                                    </p:cTn>
                                  </p:par>
                                  <p:par>
                                    <p:cTn id="329" presetID="53" presetClass="entr" presetSubtype="16" fill="hold" nodeType="withEffect">
                                      <p:stCondLst>
                                        <p:cond delay="22500"/>
                                      </p:stCondLst>
                                      <p:childTnLst>
                                        <p:set>
                                          <p:cBhvr>
                                            <p:cTn id="330" dur="1" fill="hold">
                                              <p:stCondLst>
                                                <p:cond delay="0"/>
                                              </p:stCondLst>
                                            </p:cTn>
                                            <p:tgtEl>
                                              <p:spTgt spid="59"/>
                                            </p:tgtEl>
                                            <p:attrNameLst>
                                              <p:attrName>style.visibility</p:attrName>
                                            </p:attrNameLst>
                                          </p:cBhvr>
                                          <p:to>
                                            <p:strVal val="visible"/>
                                          </p:to>
                                        </p:set>
                                        <p:anim calcmode="lin" valueType="num">
                                          <p:cBhvr>
                                            <p:cTn id="331" dur="1000" fill="hold"/>
                                            <p:tgtEl>
                                              <p:spTgt spid="59"/>
                                            </p:tgtEl>
                                            <p:attrNameLst>
                                              <p:attrName>ppt_w</p:attrName>
                                            </p:attrNameLst>
                                          </p:cBhvr>
                                          <p:tavLst>
                                            <p:tav tm="0">
                                              <p:val>
                                                <p:fltVal val="0"/>
                                              </p:val>
                                            </p:tav>
                                            <p:tav tm="100000">
                                              <p:val>
                                                <p:strVal val="#ppt_w"/>
                                              </p:val>
                                            </p:tav>
                                          </p:tavLst>
                                        </p:anim>
                                        <p:anim calcmode="lin" valueType="num">
                                          <p:cBhvr>
                                            <p:cTn id="332" dur="1000" fill="hold"/>
                                            <p:tgtEl>
                                              <p:spTgt spid="59"/>
                                            </p:tgtEl>
                                            <p:attrNameLst>
                                              <p:attrName>ppt_h</p:attrName>
                                            </p:attrNameLst>
                                          </p:cBhvr>
                                          <p:tavLst>
                                            <p:tav tm="0">
                                              <p:val>
                                                <p:fltVal val="0"/>
                                              </p:val>
                                            </p:tav>
                                            <p:tav tm="100000">
                                              <p:val>
                                                <p:strVal val="#ppt_h"/>
                                              </p:val>
                                            </p:tav>
                                          </p:tavLst>
                                        </p:anim>
                                        <p:animEffect transition="in" filter="fade">
                                          <p:cBhvr>
                                            <p:cTn id="333" dur="1000"/>
                                            <p:tgtEl>
                                              <p:spTgt spid="59"/>
                                            </p:tgtEl>
                                          </p:cBhvr>
                                        </p:animEffect>
                                      </p:childTnLst>
                                    </p:cTn>
                                  </p:par>
                                  <p:par>
                                    <p:cTn id="334" presetID="10" presetClass="entr" presetSubtype="0" fill="hold" nodeType="withEffect">
                                      <p:stCondLst>
                                        <p:cond delay="24000"/>
                                      </p:stCondLst>
                                      <p:childTnLst>
                                        <p:set>
                                          <p:cBhvr>
                                            <p:cTn id="335" dur="1" fill="hold">
                                              <p:stCondLst>
                                                <p:cond delay="0"/>
                                              </p:stCondLst>
                                            </p:cTn>
                                            <p:tgtEl>
                                              <p:spTgt spid="60"/>
                                            </p:tgtEl>
                                            <p:attrNameLst>
                                              <p:attrName>style.visibility</p:attrName>
                                            </p:attrNameLst>
                                          </p:cBhvr>
                                          <p:to>
                                            <p:strVal val="visible"/>
                                          </p:to>
                                        </p:set>
                                        <p:animEffect transition="in" filter="fade">
                                          <p:cBhvr>
                                            <p:cTn id="336" dur="500"/>
                                            <p:tgtEl>
                                              <p:spTgt spid="60"/>
                                            </p:tgtEl>
                                          </p:cBhvr>
                                        </p:animEffect>
                                      </p:childTnLst>
                                    </p:cTn>
                                  </p:par>
                                  <p:par>
                                    <p:cTn id="337" presetID="10" presetClass="entr" presetSubtype="0" fill="hold" nodeType="withEffect">
                                      <p:stCondLst>
                                        <p:cond delay="24000"/>
                                      </p:stCondLst>
                                      <p:childTnLst>
                                        <p:set>
                                          <p:cBhvr>
                                            <p:cTn id="338" dur="1" fill="hold">
                                              <p:stCondLst>
                                                <p:cond delay="0"/>
                                              </p:stCondLst>
                                            </p:cTn>
                                            <p:tgtEl>
                                              <p:spTgt spid="61"/>
                                            </p:tgtEl>
                                            <p:attrNameLst>
                                              <p:attrName>style.visibility</p:attrName>
                                            </p:attrNameLst>
                                          </p:cBhvr>
                                          <p:to>
                                            <p:strVal val="visible"/>
                                          </p:to>
                                        </p:set>
                                        <p:animEffect transition="in" filter="fade">
                                          <p:cBhvr>
                                            <p:cTn id="339" dur="500"/>
                                            <p:tgtEl>
                                              <p:spTgt spid="61"/>
                                            </p:tgtEl>
                                          </p:cBhvr>
                                        </p:animEffect>
                                      </p:childTnLst>
                                    </p:cTn>
                                  </p:par>
                                  <p:par>
                                    <p:cTn id="340" presetID="10" presetClass="entr" presetSubtype="0" fill="hold" nodeType="withEffect">
                                      <p:stCondLst>
                                        <p:cond delay="24000"/>
                                      </p:stCondLst>
                                      <p:childTnLst>
                                        <p:set>
                                          <p:cBhvr>
                                            <p:cTn id="341" dur="1" fill="hold">
                                              <p:stCondLst>
                                                <p:cond delay="0"/>
                                              </p:stCondLst>
                                            </p:cTn>
                                            <p:tgtEl>
                                              <p:spTgt spid="62"/>
                                            </p:tgtEl>
                                            <p:attrNameLst>
                                              <p:attrName>style.visibility</p:attrName>
                                            </p:attrNameLst>
                                          </p:cBhvr>
                                          <p:to>
                                            <p:strVal val="visible"/>
                                          </p:to>
                                        </p:set>
                                        <p:animEffect transition="in" filter="fade">
                                          <p:cBhvr>
                                            <p:cTn id="342" dur="500"/>
                                            <p:tgtEl>
                                              <p:spTgt spid="62"/>
                                            </p:tgtEl>
                                          </p:cBhvr>
                                        </p:animEffect>
                                      </p:childTnLst>
                                    </p:cTn>
                                  </p:par>
                                  <p:par>
                                    <p:cTn id="343" presetID="8" presetClass="emph" presetSubtype="0" fill="hold" nodeType="withEffect">
                                      <p:stCondLst>
                                        <p:cond delay="24000"/>
                                      </p:stCondLst>
                                      <p:childTnLst>
                                        <p:animRot by="21600000">
                                          <p:cBhvr>
                                            <p:cTn id="344" dur="2000" fill="hold"/>
                                            <p:tgtEl>
                                              <p:spTgt spid="60"/>
                                            </p:tgtEl>
                                            <p:attrNameLst>
                                              <p:attrName>r</p:attrName>
                                            </p:attrNameLst>
                                          </p:cBhvr>
                                        </p:animRot>
                                      </p:childTnLst>
                                    </p:cTn>
                                  </p:par>
                                  <p:par>
                                    <p:cTn id="345" presetID="8" presetClass="emph" presetSubtype="0" fill="hold" nodeType="withEffect">
                                      <p:stCondLst>
                                        <p:cond delay="24000"/>
                                      </p:stCondLst>
                                      <p:childTnLst>
                                        <p:animRot by="21600000">
                                          <p:cBhvr>
                                            <p:cTn id="346" dur="2000" fill="hold"/>
                                            <p:tgtEl>
                                              <p:spTgt spid="61"/>
                                            </p:tgtEl>
                                            <p:attrNameLst>
                                              <p:attrName>r</p:attrName>
                                            </p:attrNameLst>
                                          </p:cBhvr>
                                        </p:animRot>
                                      </p:childTnLst>
                                    </p:cTn>
                                  </p:par>
                                  <p:par>
                                    <p:cTn id="347" presetID="8" presetClass="emph" presetSubtype="0" fill="hold" nodeType="withEffect">
                                      <p:stCondLst>
                                        <p:cond delay="24000"/>
                                      </p:stCondLst>
                                      <p:childTnLst>
                                        <p:animRot by="21600000">
                                          <p:cBhvr>
                                            <p:cTn id="348" dur="2000" fill="hold"/>
                                            <p:tgtEl>
                                              <p:spTgt spid="62"/>
                                            </p:tgtEl>
                                            <p:attrNameLst>
                                              <p:attrName>r</p:attrName>
                                            </p:attrNameLst>
                                          </p:cBhvr>
                                        </p:animRot>
                                      </p:childTnLst>
                                    </p:cTn>
                                  </p:par>
                                  <p:par>
                                    <p:cTn id="349" presetID="53" presetClass="entr" presetSubtype="16" fill="hold" nodeType="withEffect">
                                      <p:stCondLst>
                                        <p:cond delay="25000"/>
                                      </p:stCondLst>
                                      <p:childTnLst>
                                        <p:set>
                                          <p:cBhvr>
                                            <p:cTn id="350" dur="1" fill="hold">
                                              <p:stCondLst>
                                                <p:cond delay="0"/>
                                              </p:stCondLst>
                                            </p:cTn>
                                            <p:tgtEl>
                                              <p:spTgt spid="43"/>
                                            </p:tgtEl>
                                            <p:attrNameLst>
                                              <p:attrName>style.visibility</p:attrName>
                                            </p:attrNameLst>
                                          </p:cBhvr>
                                          <p:to>
                                            <p:strVal val="visible"/>
                                          </p:to>
                                        </p:set>
                                        <p:anim calcmode="lin" valueType="num">
                                          <p:cBhvr>
                                            <p:cTn id="351" dur="500" fill="hold"/>
                                            <p:tgtEl>
                                              <p:spTgt spid="43"/>
                                            </p:tgtEl>
                                            <p:attrNameLst>
                                              <p:attrName>ppt_w</p:attrName>
                                            </p:attrNameLst>
                                          </p:cBhvr>
                                          <p:tavLst>
                                            <p:tav tm="0">
                                              <p:val>
                                                <p:fltVal val="0"/>
                                              </p:val>
                                            </p:tav>
                                            <p:tav tm="100000">
                                              <p:val>
                                                <p:strVal val="#ppt_w"/>
                                              </p:val>
                                            </p:tav>
                                          </p:tavLst>
                                        </p:anim>
                                        <p:anim calcmode="lin" valueType="num">
                                          <p:cBhvr>
                                            <p:cTn id="352" dur="500" fill="hold"/>
                                            <p:tgtEl>
                                              <p:spTgt spid="43"/>
                                            </p:tgtEl>
                                            <p:attrNameLst>
                                              <p:attrName>ppt_h</p:attrName>
                                            </p:attrNameLst>
                                          </p:cBhvr>
                                          <p:tavLst>
                                            <p:tav tm="0">
                                              <p:val>
                                                <p:fltVal val="0"/>
                                              </p:val>
                                            </p:tav>
                                            <p:tav tm="100000">
                                              <p:val>
                                                <p:strVal val="#ppt_h"/>
                                              </p:val>
                                            </p:tav>
                                          </p:tavLst>
                                        </p:anim>
                                        <p:animEffect transition="in" filter="fade">
                                          <p:cBhvr>
                                            <p:cTn id="353" dur="500"/>
                                            <p:tgtEl>
                                              <p:spTgt spid="43"/>
                                            </p:tgtEl>
                                          </p:cBhvr>
                                        </p:animEffect>
                                      </p:childTnLst>
                                    </p:cTn>
                                  </p:par>
                                  <p:par>
                                    <p:cTn id="354" presetID="53" presetClass="entr" presetSubtype="16" fill="hold" nodeType="withEffect">
                                      <p:stCondLst>
                                        <p:cond delay="25000"/>
                                      </p:stCondLst>
                                      <p:childTnLst>
                                        <p:set>
                                          <p:cBhvr>
                                            <p:cTn id="355" dur="1" fill="hold">
                                              <p:stCondLst>
                                                <p:cond delay="0"/>
                                              </p:stCondLst>
                                            </p:cTn>
                                            <p:tgtEl>
                                              <p:spTgt spid="44"/>
                                            </p:tgtEl>
                                            <p:attrNameLst>
                                              <p:attrName>style.visibility</p:attrName>
                                            </p:attrNameLst>
                                          </p:cBhvr>
                                          <p:to>
                                            <p:strVal val="visible"/>
                                          </p:to>
                                        </p:set>
                                        <p:anim calcmode="lin" valueType="num">
                                          <p:cBhvr>
                                            <p:cTn id="356" dur="500" fill="hold"/>
                                            <p:tgtEl>
                                              <p:spTgt spid="44"/>
                                            </p:tgtEl>
                                            <p:attrNameLst>
                                              <p:attrName>ppt_w</p:attrName>
                                            </p:attrNameLst>
                                          </p:cBhvr>
                                          <p:tavLst>
                                            <p:tav tm="0">
                                              <p:val>
                                                <p:fltVal val="0"/>
                                              </p:val>
                                            </p:tav>
                                            <p:tav tm="100000">
                                              <p:val>
                                                <p:strVal val="#ppt_w"/>
                                              </p:val>
                                            </p:tav>
                                          </p:tavLst>
                                        </p:anim>
                                        <p:anim calcmode="lin" valueType="num">
                                          <p:cBhvr>
                                            <p:cTn id="357" dur="500" fill="hold"/>
                                            <p:tgtEl>
                                              <p:spTgt spid="44"/>
                                            </p:tgtEl>
                                            <p:attrNameLst>
                                              <p:attrName>ppt_h</p:attrName>
                                            </p:attrNameLst>
                                          </p:cBhvr>
                                          <p:tavLst>
                                            <p:tav tm="0">
                                              <p:val>
                                                <p:fltVal val="0"/>
                                              </p:val>
                                            </p:tav>
                                            <p:tav tm="100000">
                                              <p:val>
                                                <p:strVal val="#ppt_h"/>
                                              </p:val>
                                            </p:tav>
                                          </p:tavLst>
                                        </p:anim>
                                        <p:animEffect transition="in" filter="fade">
                                          <p:cBhvr>
                                            <p:cTn id="358" dur="500"/>
                                            <p:tgtEl>
                                              <p:spTgt spid="44"/>
                                            </p:tgtEl>
                                          </p:cBhvr>
                                        </p:animEffect>
                                      </p:childTnLst>
                                    </p:cTn>
                                  </p:par>
                                  <p:par>
                                    <p:cTn id="359" presetID="42" presetClass="path" presetSubtype="0" repeatCount="indefinite" accel="20000" decel="20000" autoRev="1" fill="hold" nodeType="withEffect">
                                      <p:stCondLst>
                                        <p:cond delay="25000"/>
                                      </p:stCondLst>
                                      <p:childTnLst>
                                        <p:animMotion origin="layout" path="M -2.01389E-6 3.82716E-6 L 0.00174 0.0324 " pathEditMode="relative" rAng="0" ptsTypes="AA">
                                          <p:cBhvr>
                                            <p:cTn id="360" dur="3000" fill="hold"/>
                                            <p:tgtEl>
                                              <p:spTgt spid="44"/>
                                            </p:tgtEl>
                                            <p:attrNameLst>
                                              <p:attrName>ppt_x</p:attrName>
                                              <p:attrName>ppt_y</p:attrName>
                                            </p:attrNameLst>
                                          </p:cBhvr>
                                          <p:rCtr x="87" y="1620"/>
                                        </p:animMotion>
                                      </p:childTnLst>
                                    </p:cTn>
                                  </p:par>
                                  <p:par>
                                    <p:cTn id="361" presetID="53" presetClass="entr" presetSubtype="16" fill="hold" nodeType="withEffect">
                                      <p:stCondLst>
                                        <p:cond delay="25000"/>
                                      </p:stCondLst>
                                      <p:childTnLst>
                                        <p:set>
                                          <p:cBhvr>
                                            <p:cTn id="362" dur="1" fill="hold">
                                              <p:stCondLst>
                                                <p:cond delay="0"/>
                                              </p:stCondLst>
                                            </p:cTn>
                                            <p:tgtEl>
                                              <p:spTgt spid="40"/>
                                            </p:tgtEl>
                                            <p:attrNameLst>
                                              <p:attrName>style.visibility</p:attrName>
                                            </p:attrNameLst>
                                          </p:cBhvr>
                                          <p:to>
                                            <p:strVal val="visible"/>
                                          </p:to>
                                        </p:set>
                                        <p:anim calcmode="lin" valueType="num">
                                          <p:cBhvr>
                                            <p:cTn id="363" dur="500" fill="hold"/>
                                            <p:tgtEl>
                                              <p:spTgt spid="40"/>
                                            </p:tgtEl>
                                            <p:attrNameLst>
                                              <p:attrName>ppt_w</p:attrName>
                                            </p:attrNameLst>
                                          </p:cBhvr>
                                          <p:tavLst>
                                            <p:tav tm="0">
                                              <p:val>
                                                <p:fltVal val="0"/>
                                              </p:val>
                                            </p:tav>
                                            <p:tav tm="100000">
                                              <p:val>
                                                <p:strVal val="#ppt_w"/>
                                              </p:val>
                                            </p:tav>
                                          </p:tavLst>
                                        </p:anim>
                                        <p:anim calcmode="lin" valueType="num">
                                          <p:cBhvr>
                                            <p:cTn id="364" dur="500" fill="hold"/>
                                            <p:tgtEl>
                                              <p:spTgt spid="40"/>
                                            </p:tgtEl>
                                            <p:attrNameLst>
                                              <p:attrName>ppt_h</p:attrName>
                                            </p:attrNameLst>
                                          </p:cBhvr>
                                          <p:tavLst>
                                            <p:tav tm="0">
                                              <p:val>
                                                <p:fltVal val="0"/>
                                              </p:val>
                                            </p:tav>
                                            <p:tav tm="100000">
                                              <p:val>
                                                <p:strVal val="#ppt_h"/>
                                              </p:val>
                                            </p:tav>
                                          </p:tavLst>
                                        </p:anim>
                                        <p:animEffect transition="in" filter="fade">
                                          <p:cBhvr>
                                            <p:cTn id="365" dur="500"/>
                                            <p:tgtEl>
                                              <p:spTgt spid="40"/>
                                            </p:tgtEl>
                                          </p:cBhvr>
                                        </p:animEffect>
                                      </p:childTnLst>
                                    </p:cTn>
                                  </p:par>
                                  <p:par>
                                    <p:cTn id="366" presetID="10" presetClass="exit" presetSubtype="0" fill="hold" nodeType="withEffect">
                                      <p:stCondLst>
                                        <p:cond delay="25500"/>
                                      </p:stCondLst>
                                      <p:childTnLst>
                                        <p:animEffect transition="out" filter="fade">
                                          <p:cBhvr>
                                            <p:cTn id="367" dur="500"/>
                                            <p:tgtEl>
                                              <p:spTgt spid="60"/>
                                            </p:tgtEl>
                                          </p:cBhvr>
                                        </p:animEffect>
                                        <p:set>
                                          <p:cBhvr>
                                            <p:cTn id="368" dur="1" fill="hold">
                                              <p:stCondLst>
                                                <p:cond delay="499"/>
                                              </p:stCondLst>
                                            </p:cTn>
                                            <p:tgtEl>
                                              <p:spTgt spid="60"/>
                                            </p:tgtEl>
                                            <p:attrNameLst>
                                              <p:attrName>style.visibility</p:attrName>
                                            </p:attrNameLst>
                                          </p:cBhvr>
                                          <p:to>
                                            <p:strVal val="hidden"/>
                                          </p:to>
                                        </p:set>
                                      </p:childTnLst>
                                    </p:cTn>
                                  </p:par>
                                  <p:par>
                                    <p:cTn id="369" presetID="10" presetClass="exit" presetSubtype="0" fill="hold" nodeType="withEffect">
                                      <p:stCondLst>
                                        <p:cond delay="25500"/>
                                      </p:stCondLst>
                                      <p:childTnLst>
                                        <p:animEffect transition="out" filter="fade">
                                          <p:cBhvr>
                                            <p:cTn id="370" dur="500"/>
                                            <p:tgtEl>
                                              <p:spTgt spid="61"/>
                                            </p:tgtEl>
                                          </p:cBhvr>
                                        </p:animEffect>
                                        <p:set>
                                          <p:cBhvr>
                                            <p:cTn id="371" dur="1" fill="hold">
                                              <p:stCondLst>
                                                <p:cond delay="499"/>
                                              </p:stCondLst>
                                            </p:cTn>
                                            <p:tgtEl>
                                              <p:spTgt spid="61"/>
                                            </p:tgtEl>
                                            <p:attrNameLst>
                                              <p:attrName>style.visibility</p:attrName>
                                            </p:attrNameLst>
                                          </p:cBhvr>
                                          <p:to>
                                            <p:strVal val="hidden"/>
                                          </p:to>
                                        </p:set>
                                      </p:childTnLst>
                                    </p:cTn>
                                  </p:par>
                                  <p:par>
                                    <p:cTn id="372" presetID="10" presetClass="exit" presetSubtype="0" fill="hold" nodeType="withEffect">
                                      <p:stCondLst>
                                        <p:cond delay="25500"/>
                                      </p:stCondLst>
                                      <p:childTnLst>
                                        <p:animEffect transition="out" filter="fade">
                                          <p:cBhvr>
                                            <p:cTn id="373" dur="500"/>
                                            <p:tgtEl>
                                              <p:spTgt spid="62"/>
                                            </p:tgtEl>
                                          </p:cBhvr>
                                        </p:animEffect>
                                        <p:set>
                                          <p:cBhvr>
                                            <p:cTn id="374" dur="1" fill="hold">
                                              <p:stCondLst>
                                                <p:cond delay="499"/>
                                              </p:stCondLst>
                                            </p:cTn>
                                            <p:tgtEl>
                                              <p:spTgt spid="62"/>
                                            </p:tgtEl>
                                            <p:attrNameLst>
                                              <p:attrName>style.visibility</p:attrName>
                                            </p:attrNameLst>
                                          </p:cBhvr>
                                          <p:to>
                                            <p:strVal val="hidden"/>
                                          </p:to>
                                        </p:set>
                                      </p:childTnLst>
                                    </p:cTn>
                                  </p:par>
                                  <p:par>
                                    <p:cTn id="375" presetID="10" presetClass="exit" presetSubtype="0" fill="hold" nodeType="withEffect">
                                      <p:stCondLst>
                                        <p:cond delay="25500"/>
                                      </p:stCondLst>
                                      <p:childTnLst>
                                        <p:animEffect transition="out" filter="fade">
                                          <p:cBhvr>
                                            <p:cTn id="376" dur="500"/>
                                            <p:tgtEl>
                                              <p:spTgt spid="13"/>
                                            </p:tgtEl>
                                          </p:cBhvr>
                                        </p:animEffect>
                                        <p:set>
                                          <p:cBhvr>
                                            <p:cTn id="377" dur="1" fill="hold">
                                              <p:stCondLst>
                                                <p:cond delay="499"/>
                                              </p:stCondLst>
                                            </p:cTn>
                                            <p:tgtEl>
                                              <p:spTgt spid="13"/>
                                            </p:tgtEl>
                                            <p:attrNameLst>
                                              <p:attrName>style.visibility</p:attrName>
                                            </p:attrNameLst>
                                          </p:cBhvr>
                                          <p:to>
                                            <p:strVal val="hidden"/>
                                          </p:to>
                                        </p:set>
                                      </p:childTnLst>
                                    </p:cTn>
                                  </p:par>
                                  <p:par>
                                    <p:cTn id="378" presetID="38" presetClass="path" presetSubtype="0" accel="50000" decel="50000" fill="hold" nodeType="withEffect">
                                      <p:stCondLst>
                                        <p:cond delay="26500"/>
                                      </p:stCondLst>
                                      <p:childTnLst>
                                        <p:animMotion origin="layout" path="M -3.40278E-6 -6.79012E-7 L 0.02463 -0.00212 L 0.00065 -0.01196 L 0.02518 -0.01447 L 0.0012 -0.0245 L 0.02583 -0.02643 L 0.00185 -0.03665 L 0.02648 -0.03877 L 0.00239 -0.049 L 0.02702 -0.05131 L 0.00304 -0.06115 L 0.02767 -0.06366 L 0.0038 -0.07311 L 0.02843 -0.07562 L 0.00424 -0.08584 L 0.02887 -0.08796 L 0.00489 -0.09799 " pathEditMode="relative" rAng="-5093159" ptsTypes="FFFFFFFFFFFFFFFFF">
                                          <p:cBhvr>
                                            <p:cTn id="379" dur="2000" fill="hold"/>
                                            <p:tgtEl>
                                              <p:spTgt spid="22"/>
                                            </p:tgtEl>
                                            <p:attrNameLst>
                                              <p:attrName>ppt_x</p:attrName>
                                              <p:attrName>ppt_y</p:attrName>
                                            </p:attrNameLst>
                                          </p:cBhvr>
                                          <p:rCtr x="1465" y="-4707"/>
                                        </p:animMotion>
                                      </p:childTnLst>
                                    </p:cTn>
                                  </p:par>
                                  <p:par>
                                    <p:cTn id="380" presetID="53" presetClass="exit" presetSubtype="32" fill="hold" nodeType="withEffect">
                                      <p:stCondLst>
                                        <p:cond delay="28500"/>
                                      </p:stCondLst>
                                      <p:childTnLst>
                                        <p:anim calcmode="lin" valueType="num">
                                          <p:cBhvr>
                                            <p:cTn id="381" dur="500"/>
                                            <p:tgtEl>
                                              <p:spTgt spid="22"/>
                                            </p:tgtEl>
                                            <p:attrNameLst>
                                              <p:attrName>ppt_w</p:attrName>
                                            </p:attrNameLst>
                                          </p:cBhvr>
                                          <p:tavLst>
                                            <p:tav tm="0">
                                              <p:val>
                                                <p:strVal val="ppt_w"/>
                                              </p:val>
                                            </p:tav>
                                            <p:tav tm="100000">
                                              <p:val>
                                                <p:fltVal val="0"/>
                                              </p:val>
                                            </p:tav>
                                          </p:tavLst>
                                        </p:anim>
                                        <p:anim calcmode="lin" valueType="num">
                                          <p:cBhvr>
                                            <p:cTn id="382" dur="500"/>
                                            <p:tgtEl>
                                              <p:spTgt spid="22"/>
                                            </p:tgtEl>
                                            <p:attrNameLst>
                                              <p:attrName>ppt_h</p:attrName>
                                            </p:attrNameLst>
                                          </p:cBhvr>
                                          <p:tavLst>
                                            <p:tav tm="0">
                                              <p:val>
                                                <p:strVal val="ppt_h"/>
                                              </p:val>
                                            </p:tav>
                                            <p:tav tm="100000">
                                              <p:val>
                                                <p:fltVal val="0"/>
                                              </p:val>
                                            </p:tav>
                                          </p:tavLst>
                                        </p:anim>
                                        <p:animEffect transition="out" filter="fade">
                                          <p:cBhvr>
                                            <p:cTn id="383" dur="500"/>
                                            <p:tgtEl>
                                              <p:spTgt spid="22"/>
                                            </p:tgtEl>
                                          </p:cBhvr>
                                        </p:animEffect>
                                        <p:set>
                                          <p:cBhvr>
                                            <p:cTn id="384" dur="1" fill="hold">
                                              <p:stCondLst>
                                                <p:cond delay="499"/>
                                              </p:stCondLst>
                                            </p:cTn>
                                            <p:tgtEl>
                                              <p:spTgt spid="22"/>
                                            </p:tgtEl>
                                            <p:attrNameLst>
                                              <p:attrName>style.visibility</p:attrName>
                                            </p:attrNameLst>
                                          </p:cBhvr>
                                          <p:to>
                                            <p:strVal val="hidden"/>
                                          </p:to>
                                        </p:set>
                                      </p:childTnLst>
                                    </p:cTn>
                                  </p:par>
                                  <p:par>
                                    <p:cTn id="385" presetID="10" presetClass="entr" presetSubtype="0" fill="hold" grpId="0" nodeType="withEffect">
                                      <p:stCondLst>
                                        <p:cond delay="1000"/>
                                      </p:stCondLst>
                                      <p:childTnLst>
                                        <p:set>
                                          <p:cBhvr>
                                            <p:cTn id="386" dur="1" fill="hold">
                                              <p:stCondLst>
                                                <p:cond delay="0"/>
                                              </p:stCondLst>
                                            </p:cTn>
                                            <p:tgtEl>
                                              <p:spTgt spid="64"/>
                                            </p:tgtEl>
                                            <p:attrNameLst>
                                              <p:attrName>style.visibility</p:attrName>
                                            </p:attrNameLst>
                                          </p:cBhvr>
                                          <p:to>
                                            <p:strVal val="visible"/>
                                          </p:to>
                                        </p:set>
                                        <p:animEffect transition="in" filter="fade">
                                          <p:cBhvr>
                                            <p:cTn id="387" dur="500"/>
                                            <p:tgtEl>
                                              <p:spTgt spid="64"/>
                                            </p:tgtEl>
                                          </p:cBhvr>
                                        </p:animEffect>
                                      </p:childTnLst>
                                    </p:cTn>
                                  </p:par>
                                  <p:par>
                                    <p:cTn id="388" presetID="10" presetClass="exit" presetSubtype="0" fill="hold" grpId="1" nodeType="withEffect">
                                      <p:stCondLst>
                                        <p:cond delay="11000"/>
                                      </p:stCondLst>
                                      <p:childTnLst>
                                        <p:animEffect transition="out" filter="fade">
                                          <p:cBhvr>
                                            <p:cTn id="389" dur="500"/>
                                            <p:tgtEl>
                                              <p:spTgt spid="64"/>
                                            </p:tgtEl>
                                          </p:cBhvr>
                                        </p:animEffect>
                                        <p:set>
                                          <p:cBhvr>
                                            <p:cTn id="390"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1" fill="hold" display="0">
                      <p:stCondLst>
                        <p:cond delay="indefinite"/>
                      </p:stCondLst>
                      <p:endCondLst>
                        <p:cond evt="onStopAudio" delay="0">
                          <p:tgtEl>
                            <p:sldTgt/>
                          </p:tgtEl>
                        </p:cond>
                      </p:endCondLst>
                    </p:cTn>
                    <p:tgtEl>
                      <p:spTgt spid="3"/>
                    </p:tgtEl>
                  </p:cMediaNode>
                </p:audio>
              </p:childTnLst>
            </p:cTn>
          </p:par>
        </p:tnLst>
        <p:bldLst>
          <p:bldP spid="10" grpId="0" animBg="1"/>
          <p:bldP spid="11" grpId="0"/>
          <p:bldP spid="11" grpId="1"/>
          <p:bldP spid="12" grpId="0"/>
          <p:bldP spid="12" grpId="1"/>
          <p:bldP spid="15" grpId="0"/>
          <p:bldP spid="15" grpId="1"/>
          <p:bldP spid="17" grpId="0"/>
          <p:bldP spid="17" grpId="1"/>
          <p:bldP spid="18" grpId="0"/>
          <p:bldP spid="18" grpId="1"/>
          <p:bldP spid="63" grpId="0"/>
          <p:bldP spid="63" grpId="1"/>
          <p:bldP spid="64" grpId="0" animBg="1"/>
          <p:bldP spid="64"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843"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par>
                                    <p:cTn id="10" presetID="10" presetClass="exit" presetSubtype="0" fill="hold" grpId="1" nodeType="withEffect">
                                      <p:stCondLst>
                                        <p:cond delay="500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5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xit" presetSubtype="0" fill="hold" grpId="1" nodeType="withEffect">
                                      <p:stCondLst>
                                        <p:cond delay="1100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ntr" presetSubtype="0" fill="hold" grpId="0" nodeType="withEffect">
                                      <p:stCondLst>
                                        <p:cond delay="1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xit" presetSubtype="0" fill="hold" grpId="1" nodeType="withEffect">
                                      <p:stCondLst>
                                        <p:cond delay="1700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ntr" presetSubtype="0" fill="hold" grpId="0" nodeType="withEffect">
                                      <p:stCondLst>
                                        <p:cond delay="17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xit" presetSubtype="0" fill="hold" grpId="1" nodeType="withEffect">
                                      <p:stCondLst>
                                        <p:cond delay="2200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ntr" presetSubtype="0" fill="hold" grpId="0" nodeType="withEffect">
                                      <p:stCondLst>
                                        <p:cond delay="22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xit" presetSubtype="0" fill="hold" grpId="1" nodeType="withEffect">
                                      <p:stCondLst>
                                        <p:cond delay="2800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10" presetClass="entr" presetSubtype="0" fill="hold" grpId="0" nodeType="withEffect">
                                      <p:stCondLst>
                                        <p:cond delay="290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xit" presetSubtype="0" fill="hold" grpId="1" nodeType="withEffect">
                                      <p:stCondLst>
                                        <p:cond delay="34000"/>
                                      </p:stCondLst>
                                      <p:childTnLst>
                                        <p:animEffect transition="out" filter="fade">
                                          <p:cBhvr>
                                            <p:cTn id="41" dur="500"/>
                                            <p:tgtEl>
                                              <p:spTgt spid="63"/>
                                            </p:tgtEl>
                                          </p:cBhvr>
                                        </p:animEffect>
                                        <p:set>
                                          <p:cBhvr>
                                            <p:cTn id="42" dur="1" fill="hold">
                                              <p:stCondLst>
                                                <p:cond delay="499"/>
                                              </p:stCondLst>
                                            </p:cTn>
                                            <p:tgtEl>
                                              <p:spTgt spid="63"/>
                                            </p:tgtEl>
                                            <p:attrNameLst>
                                              <p:attrName>style.visibility</p:attrName>
                                            </p:attrNameLst>
                                          </p:cBhvr>
                                          <p:to>
                                            <p:strVal val="hidden"/>
                                          </p:to>
                                        </p:set>
                                      </p:childTnLst>
                                    </p:cTn>
                                  </p:par>
                                  <p:par>
                                    <p:cTn id="43" presetID="10" presetClass="exit" presetSubtype="0" fill="hold" grpId="0" nodeType="withEffect">
                                      <p:stCondLst>
                                        <p:cond delay="3400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53" presetClass="entr" presetSubtype="16" fill="hold" nodeType="withEffect">
                                      <p:stCondLst>
                                        <p:cond delay="3400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3400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nodeType="withEffect">
                                      <p:stCondLst>
                                        <p:cond delay="340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1" presetClass="path" presetSubtype="0" repeatCount="indefinite" fill="hold" nodeType="withEffect">
                                      <p:stCondLst>
                                        <p:cond delay="0"/>
                                      </p:stCondLst>
                                      <p:childTnLst>
                                        <p:animMotion origin="layout" path="M 3.09028E-6 2.34568E-6 C 0.00889 2.34568E-6 0.01606 0.01099 0.01606 0.02527 C 0.01606 0.03916 0.00889 0.05054 3.09028E-6 0.05054 C -0.00879 0.05054 -0.01585 0.03916 -0.01585 0.02527 C -0.01585 0.01099 -0.00879 2.34568E-6 3.09028E-6 2.34568E-6 Z " pathEditMode="relative" rAng="0" ptsTypes="fffff">
                                          <p:cBhvr>
                                            <p:cTn id="62" dur="4000" fill="hold"/>
                                            <p:tgtEl>
                                              <p:spTgt spid="7"/>
                                            </p:tgtEl>
                                            <p:attrNameLst>
                                              <p:attrName>ppt_x</p:attrName>
                                              <p:attrName>ppt_y</p:attrName>
                                            </p:attrNameLst>
                                          </p:cBhvr>
                                          <p:rCtr x="11" y="2527"/>
                                        </p:animMotion>
                                      </p:childTnLst>
                                    </p:cTn>
                                  </p:par>
                                  <p:par>
                                    <p:cTn id="63" presetID="32" presetClass="emph" presetSubtype="0" repeatCount="indefinite" fill="hold" nodeType="withEffect">
                                      <p:stCondLst>
                                        <p:cond delay="0"/>
                                      </p:stCondLst>
                                      <p:childTnLst>
                                        <p:animRot by="120000">
                                          <p:cBhvr>
                                            <p:cTn id="64" dur="1200" fill="hold">
                                              <p:stCondLst>
                                                <p:cond delay="0"/>
                                              </p:stCondLst>
                                            </p:cTn>
                                            <p:tgtEl>
                                              <p:spTgt spid="22"/>
                                            </p:tgtEl>
                                            <p:attrNameLst>
                                              <p:attrName>r</p:attrName>
                                            </p:attrNameLst>
                                          </p:cBhvr>
                                        </p:animRot>
                                        <p:animRot by="-240000">
                                          <p:cBhvr>
                                            <p:cTn id="65" dur="2400" fill="hold">
                                              <p:stCondLst>
                                                <p:cond delay="2400"/>
                                              </p:stCondLst>
                                            </p:cTn>
                                            <p:tgtEl>
                                              <p:spTgt spid="22"/>
                                            </p:tgtEl>
                                            <p:attrNameLst>
                                              <p:attrName>r</p:attrName>
                                            </p:attrNameLst>
                                          </p:cBhvr>
                                        </p:animRot>
                                        <p:animRot by="240000">
                                          <p:cBhvr>
                                            <p:cTn id="66" dur="2400" fill="hold">
                                              <p:stCondLst>
                                                <p:cond delay="4800"/>
                                              </p:stCondLst>
                                            </p:cTn>
                                            <p:tgtEl>
                                              <p:spTgt spid="22"/>
                                            </p:tgtEl>
                                            <p:attrNameLst>
                                              <p:attrName>r</p:attrName>
                                            </p:attrNameLst>
                                          </p:cBhvr>
                                        </p:animRot>
                                        <p:animRot by="-240000">
                                          <p:cBhvr>
                                            <p:cTn id="67" dur="2400" fill="hold">
                                              <p:stCondLst>
                                                <p:cond delay="7200"/>
                                              </p:stCondLst>
                                            </p:cTn>
                                            <p:tgtEl>
                                              <p:spTgt spid="22"/>
                                            </p:tgtEl>
                                            <p:attrNameLst>
                                              <p:attrName>r</p:attrName>
                                            </p:attrNameLst>
                                          </p:cBhvr>
                                        </p:animRot>
                                        <p:animRot by="120000">
                                          <p:cBhvr>
                                            <p:cTn id="68" dur="2400" fill="hold">
                                              <p:stCondLst>
                                                <p:cond delay="9600"/>
                                              </p:stCondLst>
                                            </p:cTn>
                                            <p:tgtEl>
                                              <p:spTgt spid="22"/>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6" presetClass="emph" presetSubtype="0" repeatCount="indefinite" autoRev="1" fill="hold" nodeType="withEffect">
                                      <p:stCondLst>
                                        <p:cond delay="0"/>
                                      </p:stCondLst>
                                      <p:childTnLst>
                                        <p:animScale>
                                          <p:cBhvr>
                                            <p:cTn id="73" dur="2000" fill="hold"/>
                                            <p:tgtEl>
                                              <p:spTgt spid="13"/>
                                            </p:tgtEl>
                                          </p:cBhvr>
                                          <p:by x="125000" y="125000"/>
                                        </p:animScale>
                                      </p:childTnLst>
                                    </p:cTn>
                                  </p:par>
                                  <p:par>
                                    <p:cTn id="74" presetID="1" presetClass="path" presetSubtype="0" repeatCount="indefinite" fill="hold" nodeType="withEffect">
                                      <p:stCondLst>
                                        <p:cond delay="0"/>
                                      </p:stCondLst>
                                      <p:childTnLst>
                                        <p:animMotion origin="layout" path="M -6.25E-7 -4.75309E-6 C 0.00868 -4.75309E-6 0.01617 0.01119 0.01617 0.02527 C 0.01617 0.03916 0.00868 0.05074 -6.25E-7 0.05074 C -0.00911 0.05074 -0.01606 0.03916 -0.01606 0.02527 C -0.01606 0.01119 -0.00911 -4.75309E-6 -6.25E-7 -4.75309E-6 Z " pathEditMode="relative" rAng="0" ptsTypes="fffff">
                                          <p:cBhvr>
                                            <p:cTn id="75" dur="4000" fill="hold"/>
                                            <p:tgtEl>
                                              <p:spTgt spid="13"/>
                                            </p:tgtEl>
                                            <p:attrNameLst>
                                              <p:attrName>ppt_x</p:attrName>
                                              <p:attrName>ppt_y</p:attrName>
                                            </p:attrNameLst>
                                          </p:cBhvr>
                                          <p:rCtr x="0" y="2527"/>
                                        </p:animMotion>
                                      </p:childTnLst>
                                    </p:cTn>
                                  </p:par>
                                  <p:par>
                                    <p:cTn id="76" presetID="10" presetClass="entr" presetSubtype="0" fill="hold" nodeType="withEffect">
                                      <p:stCondLst>
                                        <p:cond delay="150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par>
                                    <p:cTn id="79" presetID="10" presetClass="entr" presetSubtype="0" fill="hold" nodeType="withEffect">
                                      <p:stCondLst>
                                        <p:cond delay="15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par>
                                    <p:cTn id="82" presetID="8" presetClass="emph" presetSubtype="0" fill="hold" nodeType="withEffect">
                                      <p:stCondLst>
                                        <p:cond delay="1500"/>
                                      </p:stCondLst>
                                      <p:childTnLst>
                                        <p:animRot by="21600000">
                                          <p:cBhvr>
                                            <p:cTn id="83" dur="2000" fill="hold"/>
                                            <p:tgtEl>
                                              <p:spTgt spid="2"/>
                                            </p:tgtEl>
                                            <p:attrNameLst>
                                              <p:attrName>r</p:attrName>
                                            </p:attrNameLst>
                                          </p:cBhvr>
                                        </p:animRot>
                                      </p:childTnLst>
                                    </p:cTn>
                                  </p:par>
                                  <p:par>
                                    <p:cTn id="84" presetID="8" presetClass="emph" presetSubtype="0" fill="hold" nodeType="withEffect">
                                      <p:stCondLst>
                                        <p:cond delay="1500"/>
                                      </p:stCondLst>
                                      <p:childTnLst>
                                        <p:animRot by="21600000">
                                          <p:cBhvr>
                                            <p:cTn id="85" dur="2000" fill="hold"/>
                                            <p:tgtEl>
                                              <p:spTgt spid="16"/>
                                            </p:tgtEl>
                                            <p:attrNameLst>
                                              <p:attrName>r</p:attrName>
                                            </p:attrNameLst>
                                          </p:cBhvr>
                                        </p:animRot>
                                      </p:childTnLst>
                                    </p:cTn>
                                  </p:par>
                                  <p:par>
                                    <p:cTn id="86" presetID="53" presetClass="entr" presetSubtype="16" fill="hold" nodeType="withEffect">
                                      <p:stCondLst>
                                        <p:cond delay="25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250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animEffect transition="in" filter="fade">
                                          <p:cBhvr>
                                            <p:cTn id="95" dur="500"/>
                                            <p:tgtEl>
                                              <p:spTgt spid="19"/>
                                            </p:tgtEl>
                                          </p:cBhvr>
                                        </p:animEffect>
                                      </p:childTnLst>
                                    </p:cTn>
                                  </p:par>
                                  <p:par>
                                    <p:cTn id="96" presetID="10" presetClass="exit" presetSubtype="0" fill="hold" nodeType="withEffect">
                                      <p:stCondLst>
                                        <p:cond delay="3000"/>
                                      </p:stCondLst>
                                      <p:childTnLst>
                                        <p:animEffect transition="out" filter="fad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par>
                                    <p:cTn id="99" presetID="10" presetClass="exit" presetSubtype="0" fill="hold" nodeType="withEffect">
                                      <p:stCondLst>
                                        <p:cond delay="3000"/>
                                      </p:stCondLst>
                                      <p:childTnLst>
                                        <p:animEffect transition="out" filter="fade">
                                          <p:cBhvr>
                                            <p:cTn id="100" dur="500"/>
                                            <p:tgtEl>
                                              <p:spTgt spid="16"/>
                                            </p:tgtEl>
                                          </p:cBhvr>
                                        </p:animEffect>
                                        <p:set>
                                          <p:cBhvr>
                                            <p:cTn id="101" dur="1" fill="hold">
                                              <p:stCondLst>
                                                <p:cond delay="499"/>
                                              </p:stCondLst>
                                            </p:cTn>
                                            <p:tgtEl>
                                              <p:spTgt spid="16"/>
                                            </p:tgtEl>
                                            <p:attrNameLst>
                                              <p:attrName>style.visibility</p:attrName>
                                            </p:attrNameLst>
                                          </p:cBhvr>
                                          <p:to>
                                            <p:strVal val="hidden"/>
                                          </p:to>
                                        </p:set>
                                      </p:childTnLst>
                                    </p:cTn>
                                  </p:par>
                                  <p:par>
                                    <p:cTn id="102" presetID="10" presetClass="entr" presetSubtype="0" fill="hold" nodeType="withEffect">
                                      <p:stCondLst>
                                        <p:cond delay="40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500"/>
                                            <p:tgtEl>
                                              <p:spTgt spid="23"/>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8" presetClass="emph" presetSubtype="0" fill="hold" nodeType="withEffect">
                                      <p:stCondLst>
                                        <p:cond delay="4000"/>
                                      </p:stCondLst>
                                      <p:childTnLst>
                                        <p:animRot by="21600000">
                                          <p:cBhvr>
                                            <p:cTn id="109" dur="2000" fill="hold"/>
                                            <p:tgtEl>
                                              <p:spTgt spid="23"/>
                                            </p:tgtEl>
                                            <p:attrNameLst>
                                              <p:attrName>r</p:attrName>
                                            </p:attrNameLst>
                                          </p:cBhvr>
                                        </p:animRot>
                                      </p:childTnLst>
                                    </p:cTn>
                                  </p:par>
                                  <p:par>
                                    <p:cTn id="110" presetID="8" presetClass="emph" presetSubtype="0" fill="hold" nodeType="withEffect">
                                      <p:stCondLst>
                                        <p:cond delay="4000"/>
                                      </p:stCondLst>
                                      <p:childTnLst>
                                        <p:animRot by="21600000">
                                          <p:cBhvr>
                                            <p:cTn id="111" dur="2000" fill="hold"/>
                                            <p:tgtEl>
                                              <p:spTgt spid="24"/>
                                            </p:tgtEl>
                                            <p:attrNameLst>
                                              <p:attrName>r</p:attrName>
                                            </p:attrNameLst>
                                          </p:cBhvr>
                                        </p:animRot>
                                      </p:childTnLst>
                                    </p:cTn>
                                  </p:par>
                                  <p:par>
                                    <p:cTn id="112" presetID="53" presetClass="entr" presetSubtype="16" fill="hold" nodeType="withEffect">
                                      <p:stCondLst>
                                        <p:cond delay="50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nodeType="withEffect">
                                      <p:stCondLst>
                                        <p:cond delay="50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par>
                                    <p:cTn id="122" presetID="10" presetClass="exit" presetSubtype="0" fill="hold" nodeType="withEffect">
                                      <p:stCondLst>
                                        <p:cond delay="5500"/>
                                      </p:stCondLst>
                                      <p:childTnLst>
                                        <p:animEffect transition="out" filter="fade">
                                          <p:cBhvr>
                                            <p:cTn id="123" dur="500"/>
                                            <p:tgtEl>
                                              <p:spTgt spid="23"/>
                                            </p:tgtEl>
                                          </p:cBhvr>
                                        </p:animEffect>
                                        <p:set>
                                          <p:cBhvr>
                                            <p:cTn id="124" dur="1" fill="hold">
                                              <p:stCondLst>
                                                <p:cond delay="499"/>
                                              </p:stCondLst>
                                            </p:cTn>
                                            <p:tgtEl>
                                              <p:spTgt spid="23"/>
                                            </p:tgtEl>
                                            <p:attrNameLst>
                                              <p:attrName>style.visibility</p:attrName>
                                            </p:attrNameLst>
                                          </p:cBhvr>
                                          <p:to>
                                            <p:strVal val="hidden"/>
                                          </p:to>
                                        </p:set>
                                      </p:childTnLst>
                                    </p:cTn>
                                  </p:par>
                                  <p:par>
                                    <p:cTn id="125" presetID="10" presetClass="exit" presetSubtype="0" fill="hold" nodeType="withEffect">
                                      <p:stCondLst>
                                        <p:cond delay="5500"/>
                                      </p:stCondLst>
                                      <p:childTnLst>
                                        <p:animEffect transition="out" filter="fade">
                                          <p:cBhvr>
                                            <p:cTn id="126" dur="500"/>
                                            <p:tgtEl>
                                              <p:spTgt spid="24"/>
                                            </p:tgtEl>
                                          </p:cBhvr>
                                        </p:animEffect>
                                        <p:set>
                                          <p:cBhvr>
                                            <p:cTn id="127" dur="1" fill="hold">
                                              <p:stCondLst>
                                                <p:cond delay="499"/>
                                              </p:stCondLst>
                                            </p:cTn>
                                            <p:tgtEl>
                                              <p:spTgt spid="24"/>
                                            </p:tgtEl>
                                            <p:attrNameLst>
                                              <p:attrName>style.visibility</p:attrName>
                                            </p:attrNameLst>
                                          </p:cBhvr>
                                          <p:to>
                                            <p:strVal val="hidden"/>
                                          </p:to>
                                        </p:set>
                                      </p:childTnLst>
                                    </p:cTn>
                                  </p:par>
                                  <p:par>
                                    <p:cTn id="128" presetID="10" presetClass="entr" presetSubtype="0" fill="hold" nodeType="withEffect">
                                      <p:stCondLst>
                                        <p:cond delay="650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nodeType="withEffect">
                                      <p:stCondLst>
                                        <p:cond delay="650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500"/>
                                            <p:tgtEl>
                                              <p:spTgt spid="46"/>
                                            </p:tgtEl>
                                          </p:cBhvr>
                                        </p:animEffect>
                                      </p:childTnLst>
                                    </p:cTn>
                                  </p:par>
                                  <p:par>
                                    <p:cTn id="134" presetID="8" presetClass="emph" presetSubtype="0" fill="hold" nodeType="withEffect">
                                      <p:stCondLst>
                                        <p:cond delay="6500"/>
                                      </p:stCondLst>
                                      <p:childTnLst>
                                        <p:animRot by="21600000">
                                          <p:cBhvr>
                                            <p:cTn id="135" dur="2000" fill="hold"/>
                                            <p:tgtEl>
                                              <p:spTgt spid="46"/>
                                            </p:tgtEl>
                                            <p:attrNameLst>
                                              <p:attrName>r</p:attrName>
                                            </p:attrNameLst>
                                          </p:cBhvr>
                                        </p:animRot>
                                      </p:childTnLst>
                                    </p:cTn>
                                  </p:par>
                                  <p:par>
                                    <p:cTn id="136" presetID="8" presetClass="emph" presetSubtype="0" fill="hold" nodeType="withEffect">
                                      <p:stCondLst>
                                        <p:cond delay="6500"/>
                                      </p:stCondLst>
                                      <p:childTnLst>
                                        <p:animRot by="21600000">
                                          <p:cBhvr>
                                            <p:cTn id="137" dur="2000" fill="hold"/>
                                            <p:tgtEl>
                                              <p:spTgt spid="45"/>
                                            </p:tgtEl>
                                            <p:attrNameLst>
                                              <p:attrName>r</p:attrName>
                                            </p:attrNameLst>
                                          </p:cBhvr>
                                        </p:animRot>
                                      </p:childTnLst>
                                    </p:cTn>
                                  </p:par>
                                  <p:par>
                                    <p:cTn id="138" presetID="53" presetClass="entr" presetSubtype="16" fill="hold" nodeType="withEffect">
                                      <p:stCondLst>
                                        <p:cond delay="7500"/>
                                      </p:stCondLst>
                                      <p:childTnLst>
                                        <p:set>
                                          <p:cBhvr>
                                            <p:cTn id="139" dur="1" fill="hold">
                                              <p:stCondLst>
                                                <p:cond delay="0"/>
                                              </p:stCondLst>
                                            </p:cTn>
                                            <p:tgtEl>
                                              <p:spTgt spid="41"/>
                                            </p:tgtEl>
                                            <p:attrNameLst>
                                              <p:attrName>style.visibility</p:attrName>
                                            </p:attrNameLst>
                                          </p:cBhvr>
                                          <p:to>
                                            <p:strVal val="visible"/>
                                          </p:to>
                                        </p:set>
                                        <p:anim calcmode="lin" valueType="num">
                                          <p:cBhvr>
                                            <p:cTn id="140" dur="500" fill="hold"/>
                                            <p:tgtEl>
                                              <p:spTgt spid="41"/>
                                            </p:tgtEl>
                                            <p:attrNameLst>
                                              <p:attrName>ppt_w</p:attrName>
                                            </p:attrNameLst>
                                          </p:cBhvr>
                                          <p:tavLst>
                                            <p:tav tm="0">
                                              <p:val>
                                                <p:fltVal val="0"/>
                                              </p:val>
                                            </p:tav>
                                            <p:tav tm="100000">
                                              <p:val>
                                                <p:strVal val="#ppt_w"/>
                                              </p:val>
                                            </p:tav>
                                          </p:tavLst>
                                        </p:anim>
                                        <p:anim calcmode="lin" valueType="num">
                                          <p:cBhvr>
                                            <p:cTn id="141" dur="500" fill="hold"/>
                                            <p:tgtEl>
                                              <p:spTgt spid="41"/>
                                            </p:tgtEl>
                                            <p:attrNameLst>
                                              <p:attrName>ppt_h</p:attrName>
                                            </p:attrNameLst>
                                          </p:cBhvr>
                                          <p:tavLst>
                                            <p:tav tm="0">
                                              <p:val>
                                                <p:fltVal val="0"/>
                                              </p:val>
                                            </p:tav>
                                            <p:tav tm="100000">
                                              <p:val>
                                                <p:strVal val="#ppt_h"/>
                                              </p:val>
                                            </p:tav>
                                          </p:tavLst>
                                        </p:anim>
                                        <p:animEffect transition="in" filter="fade">
                                          <p:cBhvr>
                                            <p:cTn id="142" dur="500"/>
                                            <p:tgtEl>
                                              <p:spTgt spid="41"/>
                                            </p:tgtEl>
                                          </p:cBhvr>
                                        </p:animEffect>
                                      </p:childTnLst>
                                    </p:cTn>
                                  </p:par>
                                  <p:par>
                                    <p:cTn id="143" presetID="53" presetClass="entr" presetSubtype="16" fill="hold" nodeType="withEffect">
                                      <p:stCondLst>
                                        <p:cond delay="750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par>
                                    <p:cTn id="148" presetID="10" presetClass="exit" presetSubtype="0" fill="hold" nodeType="withEffect">
                                      <p:stCondLst>
                                        <p:cond delay="8000"/>
                                      </p:stCondLst>
                                      <p:childTnLst>
                                        <p:animEffect transition="out" filter="fade">
                                          <p:cBhvr>
                                            <p:cTn id="149" dur="500"/>
                                            <p:tgtEl>
                                              <p:spTgt spid="45"/>
                                            </p:tgtEl>
                                          </p:cBhvr>
                                        </p:animEffect>
                                        <p:set>
                                          <p:cBhvr>
                                            <p:cTn id="150" dur="1" fill="hold">
                                              <p:stCondLst>
                                                <p:cond delay="499"/>
                                              </p:stCondLst>
                                            </p:cTn>
                                            <p:tgtEl>
                                              <p:spTgt spid="45"/>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46"/>
                                            </p:tgtEl>
                                          </p:cBhvr>
                                        </p:animEffect>
                                        <p:set>
                                          <p:cBhvr>
                                            <p:cTn id="153" dur="1" fill="hold">
                                              <p:stCondLst>
                                                <p:cond delay="499"/>
                                              </p:stCondLst>
                                            </p:cTn>
                                            <p:tgtEl>
                                              <p:spTgt spid="46"/>
                                            </p:tgtEl>
                                            <p:attrNameLst>
                                              <p:attrName>style.visibility</p:attrName>
                                            </p:attrNameLst>
                                          </p:cBhvr>
                                          <p:to>
                                            <p:strVal val="hidden"/>
                                          </p:to>
                                        </p:set>
                                      </p:childTnLst>
                                    </p:cTn>
                                  </p:par>
                                  <p:par>
                                    <p:cTn id="154" presetID="42" presetClass="path" presetSubtype="0" repeatCount="indefinite" accel="20000" decel="20000" autoRev="1" fill="hold" nodeType="withEffect">
                                      <p:stCondLst>
                                        <p:cond delay="8000"/>
                                      </p:stCondLst>
                                      <p:childTnLst>
                                        <p:animMotion origin="layout" path="M -2.67361E-6 6.17284E-7 L -0.00477 0.04051 " pathEditMode="relative" rAng="0" ptsTypes="AA">
                                          <p:cBhvr>
                                            <p:cTn id="155" dur="2500" fill="hold"/>
                                            <p:tgtEl>
                                              <p:spTgt spid="28"/>
                                            </p:tgtEl>
                                            <p:attrNameLst>
                                              <p:attrName>ppt_x</p:attrName>
                                              <p:attrName>ppt_y</p:attrName>
                                            </p:attrNameLst>
                                          </p:cBhvr>
                                          <p:rCtr x="-239" y="2025"/>
                                        </p:animMotion>
                                      </p:childTnLst>
                                    </p:cTn>
                                  </p:par>
                                  <p:par>
                                    <p:cTn id="156" presetID="35" presetClass="path" presetSubtype="0" repeatCount="indefinite" accel="12500" decel="12500" autoRev="1" fill="hold" nodeType="withEffect">
                                      <p:stCondLst>
                                        <p:cond delay="8000"/>
                                      </p:stCondLst>
                                      <p:childTnLst>
                                        <p:animMotion origin="layout" path="M 2.01389E-6 1.17284E-6 L -0.01747 0.00424 " pathEditMode="relative" rAng="0" ptsTypes="AA">
                                          <p:cBhvr>
                                            <p:cTn id="157" dur="2000" fill="hold"/>
                                            <p:tgtEl>
                                              <p:spTgt spid="41"/>
                                            </p:tgtEl>
                                            <p:attrNameLst>
                                              <p:attrName>ppt_x</p:attrName>
                                              <p:attrName>ppt_y</p:attrName>
                                            </p:attrNameLst>
                                          </p:cBhvr>
                                          <p:rCtr x="-879" y="212"/>
                                        </p:animMotion>
                                      </p:childTnLst>
                                    </p:cTn>
                                  </p:par>
                                  <p:par>
                                    <p:cTn id="158" presetID="10" presetClass="entr" presetSubtype="0" fill="hold" nodeType="withEffect">
                                      <p:stCondLst>
                                        <p:cond delay="9000"/>
                                      </p:stCondLst>
                                      <p:childTnLst>
                                        <p:set>
                                          <p:cBhvr>
                                            <p:cTn id="159" dur="1" fill="hold">
                                              <p:stCondLst>
                                                <p:cond delay="0"/>
                                              </p:stCondLst>
                                            </p:cTn>
                                            <p:tgtEl>
                                              <p:spTgt spid="47"/>
                                            </p:tgtEl>
                                            <p:attrNameLst>
                                              <p:attrName>style.visibility</p:attrName>
                                            </p:attrNameLst>
                                          </p:cBhvr>
                                          <p:to>
                                            <p:strVal val="visible"/>
                                          </p:to>
                                        </p:set>
                                        <p:animEffect transition="in" filter="fade">
                                          <p:cBhvr>
                                            <p:cTn id="160" dur="500"/>
                                            <p:tgtEl>
                                              <p:spTgt spid="47"/>
                                            </p:tgtEl>
                                          </p:cBhvr>
                                        </p:animEffect>
                                      </p:childTnLst>
                                    </p:cTn>
                                  </p:par>
                                  <p:par>
                                    <p:cTn id="161" presetID="10" presetClass="entr" presetSubtype="0" fill="hold" nodeType="withEffect">
                                      <p:stCondLst>
                                        <p:cond delay="900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500"/>
                                            <p:tgtEl>
                                              <p:spTgt spid="48"/>
                                            </p:tgtEl>
                                          </p:cBhvr>
                                        </p:animEffect>
                                      </p:childTnLst>
                                    </p:cTn>
                                  </p:par>
                                  <p:par>
                                    <p:cTn id="164" presetID="8" presetClass="emph" presetSubtype="0" fill="hold" nodeType="withEffect">
                                      <p:stCondLst>
                                        <p:cond delay="9000"/>
                                      </p:stCondLst>
                                      <p:childTnLst>
                                        <p:animRot by="21600000">
                                          <p:cBhvr>
                                            <p:cTn id="165" dur="2000" fill="hold"/>
                                            <p:tgtEl>
                                              <p:spTgt spid="47"/>
                                            </p:tgtEl>
                                            <p:attrNameLst>
                                              <p:attrName>r</p:attrName>
                                            </p:attrNameLst>
                                          </p:cBhvr>
                                        </p:animRot>
                                      </p:childTnLst>
                                    </p:cTn>
                                  </p:par>
                                  <p:par>
                                    <p:cTn id="166" presetID="8" presetClass="emph" presetSubtype="0" fill="hold" nodeType="withEffect">
                                      <p:stCondLst>
                                        <p:cond delay="9000"/>
                                      </p:stCondLst>
                                      <p:childTnLst>
                                        <p:animRot by="21600000">
                                          <p:cBhvr>
                                            <p:cTn id="167" dur="2000" fill="hold"/>
                                            <p:tgtEl>
                                              <p:spTgt spid="48"/>
                                            </p:tgtEl>
                                            <p:attrNameLst>
                                              <p:attrName>r</p:attrName>
                                            </p:attrNameLst>
                                          </p:cBhvr>
                                        </p:animRot>
                                      </p:childTnLst>
                                    </p:cTn>
                                  </p:par>
                                  <p:par>
                                    <p:cTn id="168" presetID="53" presetClass="entr" presetSubtype="16" fill="hold" nodeType="withEffect">
                                      <p:stCondLst>
                                        <p:cond delay="10000"/>
                                      </p:stCondLst>
                                      <p:childTnLst>
                                        <p:set>
                                          <p:cBhvr>
                                            <p:cTn id="169" dur="1" fill="hold">
                                              <p:stCondLst>
                                                <p:cond delay="0"/>
                                              </p:stCondLst>
                                            </p:cTn>
                                            <p:tgtEl>
                                              <p:spTgt spid="32"/>
                                            </p:tgtEl>
                                            <p:attrNameLst>
                                              <p:attrName>style.visibility</p:attrName>
                                            </p:attrNameLst>
                                          </p:cBhvr>
                                          <p:to>
                                            <p:strVal val="visible"/>
                                          </p:to>
                                        </p:set>
                                        <p:anim calcmode="lin" valueType="num">
                                          <p:cBhvr>
                                            <p:cTn id="170" dur="500" fill="hold"/>
                                            <p:tgtEl>
                                              <p:spTgt spid="32"/>
                                            </p:tgtEl>
                                            <p:attrNameLst>
                                              <p:attrName>ppt_w</p:attrName>
                                            </p:attrNameLst>
                                          </p:cBhvr>
                                          <p:tavLst>
                                            <p:tav tm="0">
                                              <p:val>
                                                <p:fltVal val="0"/>
                                              </p:val>
                                            </p:tav>
                                            <p:tav tm="100000">
                                              <p:val>
                                                <p:strVal val="#ppt_w"/>
                                              </p:val>
                                            </p:tav>
                                          </p:tavLst>
                                        </p:anim>
                                        <p:anim calcmode="lin" valueType="num">
                                          <p:cBhvr>
                                            <p:cTn id="171" dur="500" fill="hold"/>
                                            <p:tgtEl>
                                              <p:spTgt spid="32"/>
                                            </p:tgtEl>
                                            <p:attrNameLst>
                                              <p:attrName>ppt_h</p:attrName>
                                            </p:attrNameLst>
                                          </p:cBhvr>
                                          <p:tavLst>
                                            <p:tav tm="0">
                                              <p:val>
                                                <p:fltVal val="0"/>
                                              </p:val>
                                            </p:tav>
                                            <p:tav tm="100000">
                                              <p:val>
                                                <p:strVal val="#ppt_h"/>
                                              </p:val>
                                            </p:tav>
                                          </p:tavLst>
                                        </p:anim>
                                        <p:animEffect transition="in" filter="fade">
                                          <p:cBhvr>
                                            <p:cTn id="172" dur="500"/>
                                            <p:tgtEl>
                                              <p:spTgt spid="32"/>
                                            </p:tgtEl>
                                          </p:cBhvr>
                                        </p:animEffect>
                                      </p:childTnLst>
                                    </p:cTn>
                                  </p:par>
                                  <p:par>
                                    <p:cTn id="173" presetID="53" presetClass="entr" presetSubtype="16" fill="hold" nodeType="withEffect">
                                      <p:stCondLst>
                                        <p:cond delay="100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500" fill="hold"/>
                                            <p:tgtEl>
                                              <p:spTgt spid="31"/>
                                            </p:tgtEl>
                                            <p:attrNameLst>
                                              <p:attrName>ppt_w</p:attrName>
                                            </p:attrNameLst>
                                          </p:cBhvr>
                                          <p:tavLst>
                                            <p:tav tm="0">
                                              <p:val>
                                                <p:fltVal val="0"/>
                                              </p:val>
                                            </p:tav>
                                            <p:tav tm="100000">
                                              <p:val>
                                                <p:strVal val="#ppt_w"/>
                                              </p:val>
                                            </p:tav>
                                          </p:tavLst>
                                        </p:anim>
                                        <p:anim calcmode="lin" valueType="num">
                                          <p:cBhvr>
                                            <p:cTn id="176" dur="500" fill="hold"/>
                                            <p:tgtEl>
                                              <p:spTgt spid="31"/>
                                            </p:tgtEl>
                                            <p:attrNameLst>
                                              <p:attrName>ppt_h</p:attrName>
                                            </p:attrNameLst>
                                          </p:cBhvr>
                                          <p:tavLst>
                                            <p:tav tm="0">
                                              <p:val>
                                                <p:fltVal val="0"/>
                                              </p:val>
                                            </p:tav>
                                            <p:tav tm="100000">
                                              <p:val>
                                                <p:strVal val="#ppt_h"/>
                                              </p:val>
                                            </p:tav>
                                          </p:tavLst>
                                        </p:anim>
                                        <p:animEffect transition="in" filter="fade">
                                          <p:cBhvr>
                                            <p:cTn id="177" dur="500"/>
                                            <p:tgtEl>
                                              <p:spTgt spid="31"/>
                                            </p:tgtEl>
                                          </p:cBhvr>
                                        </p:animEffect>
                                      </p:childTnLst>
                                    </p:cTn>
                                  </p:par>
                                  <p:par>
                                    <p:cTn id="178" presetID="10" presetClass="exit" presetSubtype="0" fill="hold" nodeType="withEffect">
                                      <p:stCondLst>
                                        <p:cond delay="10500"/>
                                      </p:stCondLst>
                                      <p:childTnLst>
                                        <p:animEffect transition="out" filter="fade">
                                          <p:cBhvr>
                                            <p:cTn id="179" dur="500"/>
                                            <p:tgtEl>
                                              <p:spTgt spid="47"/>
                                            </p:tgtEl>
                                          </p:cBhvr>
                                        </p:animEffect>
                                        <p:set>
                                          <p:cBhvr>
                                            <p:cTn id="180" dur="1" fill="hold">
                                              <p:stCondLst>
                                                <p:cond delay="499"/>
                                              </p:stCondLst>
                                            </p:cTn>
                                            <p:tgtEl>
                                              <p:spTgt spid="47"/>
                                            </p:tgtEl>
                                            <p:attrNameLst>
                                              <p:attrName>style.visibility</p:attrName>
                                            </p:attrNameLst>
                                          </p:cBhvr>
                                          <p:to>
                                            <p:strVal val="hidden"/>
                                          </p:to>
                                        </p:set>
                                      </p:childTnLst>
                                    </p:cTn>
                                  </p:par>
                                  <p:par>
                                    <p:cTn id="181" presetID="10" presetClass="exit" presetSubtype="0" fill="hold" nodeType="withEffect">
                                      <p:stCondLst>
                                        <p:cond delay="10500"/>
                                      </p:stCondLst>
                                      <p:childTnLst>
                                        <p:animEffect transition="out" filter="fade">
                                          <p:cBhvr>
                                            <p:cTn id="182" dur="500"/>
                                            <p:tgtEl>
                                              <p:spTgt spid="48"/>
                                            </p:tgtEl>
                                          </p:cBhvr>
                                        </p:animEffect>
                                        <p:set>
                                          <p:cBhvr>
                                            <p:cTn id="183" dur="1" fill="hold">
                                              <p:stCondLst>
                                                <p:cond delay="499"/>
                                              </p:stCondLst>
                                            </p:cTn>
                                            <p:tgtEl>
                                              <p:spTgt spid="48"/>
                                            </p:tgtEl>
                                            <p:attrNameLst>
                                              <p:attrName>style.visibility</p:attrName>
                                            </p:attrNameLst>
                                          </p:cBhvr>
                                          <p:to>
                                            <p:strVal val="hidden"/>
                                          </p:to>
                                        </p:set>
                                      </p:childTnLst>
                                    </p:cTn>
                                  </p:par>
                                  <p:par>
                                    <p:cTn id="184" presetID="10" presetClass="entr" presetSubtype="0" fill="hold" nodeType="withEffect">
                                      <p:stCondLst>
                                        <p:cond delay="11500"/>
                                      </p:stCondLst>
                                      <p:childTnLst>
                                        <p:set>
                                          <p:cBhvr>
                                            <p:cTn id="185" dur="1" fill="hold">
                                              <p:stCondLst>
                                                <p:cond delay="0"/>
                                              </p:stCondLst>
                                            </p:cTn>
                                            <p:tgtEl>
                                              <p:spTgt spid="49"/>
                                            </p:tgtEl>
                                            <p:attrNameLst>
                                              <p:attrName>style.visibility</p:attrName>
                                            </p:attrNameLst>
                                          </p:cBhvr>
                                          <p:to>
                                            <p:strVal val="visible"/>
                                          </p:to>
                                        </p:set>
                                        <p:animEffect transition="in" filter="fade">
                                          <p:cBhvr>
                                            <p:cTn id="186" dur="500"/>
                                            <p:tgtEl>
                                              <p:spTgt spid="49"/>
                                            </p:tgtEl>
                                          </p:cBhvr>
                                        </p:animEffect>
                                      </p:childTnLst>
                                    </p:cTn>
                                  </p:par>
                                  <p:par>
                                    <p:cTn id="187" presetID="10" presetClass="entr" presetSubtype="0" fill="hold" nodeType="withEffect">
                                      <p:stCondLst>
                                        <p:cond delay="11500"/>
                                      </p:stCondLst>
                                      <p:childTnLst>
                                        <p:set>
                                          <p:cBhvr>
                                            <p:cTn id="188" dur="1" fill="hold">
                                              <p:stCondLst>
                                                <p:cond delay="0"/>
                                              </p:stCondLst>
                                            </p:cTn>
                                            <p:tgtEl>
                                              <p:spTgt spid="50"/>
                                            </p:tgtEl>
                                            <p:attrNameLst>
                                              <p:attrName>style.visibility</p:attrName>
                                            </p:attrNameLst>
                                          </p:cBhvr>
                                          <p:to>
                                            <p:strVal val="visible"/>
                                          </p:to>
                                        </p:set>
                                        <p:animEffect transition="in" filter="fade">
                                          <p:cBhvr>
                                            <p:cTn id="189" dur="500"/>
                                            <p:tgtEl>
                                              <p:spTgt spid="50"/>
                                            </p:tgtEl>
                                          </p:cBhvr>
                                        </p:animEffect>
                                      </p:childTnLst>
                                    </p:cTn>
                                  </p:par>
                                  <p:par>
                                    <p:cTn id="190" presetID="8" presetClass="emph" presetSubtype="0" fill="hold" nodeType="withEffect">
                                      <p:stCondLst>
                                        <p:cond delay="11500"/>
                                      </p:stCondLst>
                                      <p:childTnLst>
                                        <p:animRot by="21600000">
                                          <p:cBhvr>
                                            <p:cTn id="191" dur="2000" fill="hold"/>
                                            <p:tgtEl>
                                              <p:spTgt spid="49"/>
                                            </p:tgtEl>
                                            <p:attrNameLst>
                                              <p:attrName>r</p:attrName>
                                            </p:attrNameLst>
                                          </p:cBhvr>
                                        </p:animRot>
                                      </p:childTnLst>
                                    </p:cTn>
                                  </p:par>
                                  <p:par>
                                    <p:cTn id="192" presetID="8" presetClass="emph" presetSubtype="0" fill="hold" nodeType="withEffect">
                                      <p:stCondLst>
                                        <p:cond delay="11500"/>
                                      </p:stCondLst>
                                      <p:childTnLst>
                                        <p:animRot by="21600000">
                                          <p:cBhvr>
                                            <p:cTn id="193" dur="2000" fill="hold"/>
                                            <p:tgtEl>
                                              <p:spTgt spid="50"/>
                                            </p:tgtEl>
                                            <p:attrNameLst>
                                              <p:attrName>r</p:attrName>
                                            </p:attrNameLst>
                                          </p:cBhvr>
                                        </p:animRot>
                                      </p:childTnLst>
                                    </p:cTn>
                                  </p:par>
                                  <p:par>
                                    <p:cTn id="194" presetID="53" presetClass="entr" presetSubtype="16" fill="hold" nodeType="withEffect">
                                      <p:stCondLst>
                                        <p:cond delay="12500"/>
                                      </p:stCondLst>
                                      <p:childTnLst>
                                        <p:set>
                                          <p:cBhvr>
                                            <p:cTn id="195" dur="1" fill="hold">
                                              <p:stCondLst>
                                                <p:cond delay="0"/>
                                              </p:stCondLst>
                                            </p:cTn>
                                            <p:tgtEl>
                                              <p:spTgt spid="39"/>
                                            </p:tgtEl>
                                            <p:attrNameLst>
                                              <p:attrName>style.visibility</p:attrName>
                                            </p:attrNameLst>
                                          </p:cBhvr>
                                          <p:to>
                                            <p:strVal val="visible"/>
                                          </p:to>
                                        </p:set>
                                        <p:anim calcmode="lin" valueType="num">
                                          <p:cBhvr>
                                            <p:cTn id="196" dur="500" fill="hold"/>
                                            <p:tgtEl>
                                              <p:spTgt spid="39"/>
                                            </p:tgtEl>
                                            <p:attrNameLst>
                                              <p:attrName>ppt_w</p:attrName>
                                            </p:attrNameLst>
                                          </p:cBhvr>
                                          <p:tavLst>
                                            <p:tav tm="0">
                                              <p:val>
                                                <p:fltVal val="0"/>
                                              </p:val>
                                            </p:tav>
                                            <p:tav tm="100000">
                                              <p:val>
                                                <p:strVal val="#ppt_w"/>
                                              </p:val>
                                            </p:tav>
                                          </p:tavLst>
                                        </p:anim>
                                        <p:anim calcmode="lin" valueType="num">
                                          <p:cBhvr>
                                            <p:cTn id="197" dur="500" fill="hold"/>
                                            <p:tgtEl>
                                              <p:spTgt spid="39"/>
                                            </p:tgtEl>
                                            <p:attrNameLst>
                                              <p:attrName>ppt_h</p:attrName>
                                            </p:attrNameLst>
                                          </p:cBhvr>
                                          <p:tavLst>
                                            <p:tav tm="0">
                                              <p:val>
                                                <p:fltVal val="0"/>
                                              </p:val>
                                            </p:tav>
                                            <p:tav tm="100000">
                                              <p:val>
                                                <p:strVal val="#ppt_h"/>
                                              </p:val>
                                            </p:tav>
                                          </p:tavLst>
                                        </p:anim>
                                        <p:animEffect transition="in" filter="fade">
                                          <p:cBhvr>
                                            <p:cTn id="198" dur="500"/>
                                            <p:tgtEl>
                                              <p:spTgt spid="39"/>
                                            </p:tgtEl>
                                          </p:cBhvr>
                                        </p:animEffect>
                                      </p:childTnLst>
                                    </p:cTn>
                                  </p:par>
                                  <p:par>
                                    <p:cTn id="199" presetID="53" presetClass="entr" presetSubtype="16" fill="hold" nodeType="withEffect">
                                      <p:stCondLst>
                                        <p:cond delay="12500"/>
                                      </p:stCondLst>
                                      <p:childTnLst>
                                        <p:set>
                                          <p:cBhvr>
                                            <p:cTn id="200" dur="1" fill="hold">
                                              <p:stCondLst>
                                                <p:cond delay="0"/>
                                              </p:stCondLst>
                                            </p:cTn>
                                            <p:tgtEl>
                                              <p:spTgt spid="37"/>
                                            </p:tgtEl>
                                            <p:attrNameLst>
                                              <p:attrName>style.visibility</p:attrName>
                                            </p:attrNameLst>
                                          </p:cBhvr>
                                          <p:to>
                                            <p:strVal val="visible"/>
                                          </p:to>
                                        </p:set>
                                        <p:anim calcmode="lin" valueType="num">
                                          <p:cBhvr>
                                            <p:cTn id="201" dur="500" fill="hold"/>
                                            <p:tgtEl>
                                              <p:spTgt spid="37"/>
                                            </p:tgtEl>
                                            <p:attrNameLst>
                                              <p:attrName>ppt_w</p:attrName>
                                            </p:attrNameLst>
                                          </p:cBhvr>
                                          <p:tavLst>
                                            <p:tav tm="0">
                                              <p:val>
                                                <p:fltVal val="0"/>
                                              </p:val>
                                            </p:tav>
                                            <p:tav tm="100000">
                                              <p:val>
                                                <p:strVal val="#ppt_w"/>
                                              </p:val>
                                            </p:tav>
                                          </p:tavLst>
                                        </p:anim>
                                        <p:anim calcmode="lin" valueType="num">
                                          <p:cBhvr>
                                            <p:cTn id="202" dur="500" fill="hold"/>
                                            <p:tgtEl>
                                              <p:spTgt spid="37"/>
                                            </p:tgtEl>
                                            <p:attrNameLst>
                                              <p:attrName>ppt_h</p:attrName>
                                            </p:attrNameLst>
                                          </p:cBhvr>
                                          <p:tavLst>
                                            <p:tav tm="0">
                                              <p:val>
                                                <p:fltVal val="0"/>
                                              </p:val>
                                            </p:tav>
                                            <p:tav tm="100000">
                                              <p:val>
                                                <p:strVal val="#ppt_h"/>
                                              </p:val>
                                            </p:tav>
                                          </p:tavLst>
                                        </p:anim>
                                        <p:animEffect transition="in" filter="fade">
                                          <p:cBhvr>
                                            <p:cTn id="203" dur="500"/>
                                            <p:tgtEl>
                                              <p:spTgt spid="37"/>
                                            </p:tgtEl>
                                          </p:cBhvr>
                                        </p:animEffect>
                                      </p:childTnLst>
                                    </p:cTn>
                                  </p:par>
                                  <p:par>
                                    <p:cTn id="204" presetID="10" presetClass="exit" presetSubtype="0" fill="hold" nodeType="withEffect">
                                      <p:stCondLst>
                                        <p:cond delay="13000"/>
                                      </p:stCondLst>
                                      <p:childTnLst>
                                        <p:animEffect transition="out" filter="fade">
                                          <p:cBhvr>
                                            <p:cTn id="205" dur="500"/>
                                            <p:tgtEl>
                                              <p:spTgt spid="49"/>
                                            </p:tgtEl>
                                          </p:cBhvr>
                                        </p:animEffect>
                                        <p:set>
                                          <p:cBhvr>
                                            <p:cTn id="206" dur="1" fill="hold">
                                              <p:stCondLst>
                                                <p:cond delay="499"/>
                                              </p:stCondLst>
                                            </p:cTn>
                                            <p:tgtEl>
                                              <p:spTgt spid="49"/>
                                            </p:tgtEl>
                                            <p:attrNameLst>
                                              <p:attrName>style.visibility</p:attrName>
                                            </p:attrNameLst>
                                          </p:cBhvr>
                                          <p:to>
                                            <p:strVal val="hidden"/>
                                          </p:to>
                                        </p:set>
                                      </p:childTnLst>
                                    </p:cTn>
                                  </p:par>
                                  <p:par>
                                    <p:cTn id="207" presetID="10" presetClass="exit" presetSubtype="0" fill="hold" nodeType="withEffect">
                                      <p:stCondLst>
                                        <p:cond delay="13000"/>
                                      </p:stCondLst>
                                      <p:childTnLst>
                                        <p:animEffect transition="out" filter="fade">
                                          <p:cBhvr>
                                            <p:cTn id="208" dur="500"/>
                                            <p:tgtEl>
                                              <p:spTgt spid="50"/>
                                            </p:tgtEl>
                                          </p:cBhvr>
                                        </p:animEffect>
                                        <p:set>
                                          <p:cBhvr>
                                            <p:cTn id="209" dur="1" fill="hold">
                                              <p:stCondLst>
                                                <p:cond delay="499"/>
                                              </p:stCondLst>
                                            </p:cTn>
                                            <p:tgtEl>
                                              <p:spTgt spid="50"/>
                                            </p:tgtEl>
                                            <p:attrNameLst>
                                              <p:attrName>style.visibility</p:attrName>
                                            </p:attrNameLst>
                                          </p:cBhvr>
                                          <p:to>
                                            <p:strVal val="hidden"/>
                                          </p:to>
                                        </p:set>
                                      </p:childTnLst>
                                    </p:cTn>
                                  </p:par>
                                  <p:par>
                                    <p:cTn id="210" presetID="10" presetClass="entr" presetSubtype="0" fill="hold" nodeType="withEffect">
                                      <p:stCondLst>
                                        <p:cond delay="14000"/>
                                      </p:stCondLst>
                                      <p:childTnLst>
                                        <p:set>
                                          <p:cBhvr>
                                            <p:cTn id="211" dur="1" fill="hold">
                                              <p:stCondLst>
                                                <p:cond delay="0"/>
                                              </p:stCondLst>
                                            </p:cTn>
                                            <p:tgtEl>
                                              <p:spTgt spid="51"/>
                                            </p:tgtEl>
                                            <p:attrNameLst>
                                              <p:attrName>style.visibility</p:attrName>
                                            </p:attrNameLst>
                                          </p:cBhvr>
                                          <p:to>
                                            <p:strVal val="visible"/>
                                          </p:to>
                                        </p:set>
                                        <p:animEffect transition="in" filter="fade">
                                          <p:cBhvr>
                                            <p:cTn id="212" dur="500"/>
                                            <p:tgtEl>
                                              <p:spTgt spid="51"/>
                                            </p:tgtEl>
                                          </p:cBhvr>
                                        </p:animEffect>
                                      </p:childTnLst>
                                    </p:cTn>
                                  </p:par>
                                  <p:par>
                                    <p:cTn id="213" presetID="10" presetClass="entr" presetSubtype="0" fill="hold" nodeType="withEffect">
                                      <p:stCondLst>
                                        <p:cond delay="14000"/>
                                      </p:stCondLst>
                                      <p:childTnLst>
                                        <p:set>
                                          <p:cBhvr>
                                            <p:cTn id="214" dur="1" fill="hold">
                                              <p:stCondLst>
                                                <p:cond delay="0"/>
                                              </p:stCondLst>
                                            </p:cTn>
                                            <p:tgtEl>
                                              <p:spTgt spid="52"/>
                                            </p:tgtEl>
                                            <p:attrNameLst>
                                              <p:attrName>style.visibility</p:attrName>
                                            </p:attrNameLst>
                                          </p:cBhvr>
                                          <p:to>
                                            <p:strVal val="visible"/>
                                          </p:to>
                                        </p:set>
                                        <p:animEffect transition="in" filter="fade">
                                          <p:cBhvr>
                                            <p:cTn id="215" dur="500"/>
                                            <p:tgtEl>
                                              <p:spTgt spid="52"/>
                                            </p:tgtEl>
                                          </p:cBhvr>
                                        </p:animEffect>
                                      </p:childTnLst>
                                    </p:cTn>
                                  </p:par>
                                  <p:par>
                                    <p:cTn id="216" presetID="8" presetClass="emph" presetSubtype="0" fill="hold" nodeType="withEffect">
                                      <p:stCondLst>
                                        <p:cond delay="14000"/>
                                      </p:stCondLst>
                                      <p:childTnLst>
                                        <p:animRot by="21600000">
                                          <p:cBhvr>
                                            <p:cTn id="217" dur="2000" fill="hold"/>
                                            <p:tgtEl>
                                              <p:spTgt spid="51"/>
                                            </p:tgtEl>
                                            <p:attrNameLst>
                                              <p:attrName>r</p:attrName>
                                            </p:attrNameLst>
                                          </p:cBhvr>
                                        </p:animRot>
                                      </p:childTnLst>
                                    </p:cTn>
                                  </p:par>
                                  <p:par>
                                    <p:cTn id="218" presetID="8" presetClass="emph" presetSubtype="0" fill="hold" nodeType="withEffect">
                                      <p:stCondLst>
                                        <p:cond delay="14000"/>
                                      </p:stCondLst>
                                      <p:childTnLst>
                                        <p:animRot by="21600000">
                                          <p:cBhvr>
                                            <p:cTn id="219" dur="2000" fill="hold"/>
                                            <p:tgtEl>
                                              <p:spTgt spid="52"/>
                                            </p:tgtEl>
                                            <p:attrNameLst>
                                              <p:attrName>r</p:attrName>
                                            </p:attrNameLst>
                                          </p:cBhvr>
                                        </p:animRot>
                                      </p:childTnLst>
                                    </p:cTn>
                                  </p:par>
                                  <p:par>
                                    <p:cTn id="220" presetID="53" presetClass="entr" presetSubtype="16" fill="hold" nodeType="withEffect">
                                      <p:stCondLst>
                                        <p:cond delay="15000"/>
                                      </p:stCondLst>
                                      <p:childTnLst>
                                        <p:set>
                                          <p:cBhvr>
                                            <p:cTn id="221" dur="1" fill="hold">
                                              <p:stCondLst>
                                                <p:cond delay="0"/>
                                              </p:stCondLst>
                                            </p:cTn>
                                            <p:tgtEl>
                                              <p:spTgt spid="33"/>
                                            </p:tgtEl>
                                            <p:attrNameLst>
                                              <p:attrName>style.visibility</p:attrName>
                                            </p:attrNameLst>
                                          </p:cBhvr>
                                          <p:to>
                                            <p:strVal val="visible"/>
                                          </p:to>
                                        </p:set>
                                        <p:anim calcmode="lin" valueType="num">
                                          <p:cBhvr>
                                            <p:cTn id="222" dur="500" fill="hold"/>
                                            <p:tgtEl>
                                              <p:spTgt spid="33"/>
                                            </p:tgtEl>
                                            <p:attrNameLst>
                                              <p:attrName>ppt_w</p:attrName>
                                            </p:attrNameLst>
                                          </p:cBhvr>
                                          <p:tavLst>
                                            <p:tav tm="0">
                                              <p:val>
                                                <p:fltVal val="0"/>
                                              </p:val>
                                            </p:tav>
                                            <p:tav tm="100000">
                                              <p:val>
                                                <p:strVal val="#ppt_w"/>
                                              </p:val>
                                            </p:tav>
                                          </p:tavLst>
                                        </p:anim>
                                        <p:anim calcmode="lin" valueType="num">
                                          <p:cBhvr>
                                            <p:cTn id="223" dur="500" fill="hold"/>
                                            <p:tgtEl>
                                              <p:spTgt spid="33"/>
                                            </p:tgtEl>
                                            <p:attrNameLst>
                                              <p:attrName>ppt_h</p:attrName>
                                            </p:attrNameLst>
                                          </p:cBhvr>
                                          <p:tavLst>
                                            <p:tav tm="0">
                                              <p:val>
                                                <p:fltVal val="0"/>
                                              </p:val>
                                            </p:tav>
                                            <p:tav tm="100000">
                                              <p:val>
                                                <p:strVal val="#ppt_h"/>
                                              </p:val>
                                            </p:tav>
                                          </p:tavLst>
                                        </p:anim>
                                        <p:animEffect transition="in" filter="fade">
                                          <p:cBhvr>
                                            <p:cTn id="224" dur="500"/>
                                            <p:tgtEl>
                                              <p:spTgt spid="33"/>
                                            </p:tgtEl>
                                          </p:cBhvr>
                                        </p:animEffect>
                                      </p:childTnLst>
                                    </p:cTn>
                                  </p:par>
                                  <p:par>
                                    <p:cTn id="225" presetID="13" presetClass="path" presetSubtype="0" repeatCount="indefinite" accel="50000" autoRev="1" fill="hold" nodeType="withEffect">
                                      <p:stCondLst>
                                        <p:cond delay="15000"/>
                                      </p:stCondLst>
                                      <p:childTnLst>
                                        <p:animMotion origin="layout" path="M -2.95139E-6 7.40741E-7 L 0.02908 0.05363 L -0.04112 0.01447 L -2.95139E-6 7.40741E-7 Z " pathEditMode="relative" rAng="1047836" ptsTypes="FFFF">
                                          <p:cBhvr>
                                            <p:cTn id="226" dur="3750" fill="hold"/>
                                            <p:tgtEl>
                                              <p:spTgt spid="33"/>
                                            </p:tgtEl>
                                            <p:attrNameLst>
                                              <p:attrName>ppt_x</p:attrName>
                                              <p:attrName>ppt_y</p:attrName>
                                            </p:attrNameLst>
                                          </p:cBhvr>
                                          <p:rCtr x="-304" y="1698"/>
                                        </p:animMotion>
                                      </p:childTnLst>
                                    </p:cTn>
                                  </p:par>
                                  <p:par>
                                    <p:cTn id="227" presetID="32" presetClass="emph" presetSubtype="0" repeatCount="indefinite" fill="hold" nodeType="withEffect">
                                      <p:stCondLst>
                                        <p:cond delay="15000"/>
                                      </p:stCondLst>
                                      <p:childTnLst>
                                        <p:animRot by="120000">
                                          <p:cBhvr>
                                            <p:cTn id="228" dur="200" fill="hold">
                                              <p:stCondLst>
                                                <p:cond delay="0"/>
                                              </p:stCondLst>
                                            </p:cTn>
                                            <p:tgtEl>
                                              <p:spTgt spid="33"/>
                                            </p:tgtEl>
                                            <p:attrNameLst>
                                              <p:attrName>r</p:attrName>
                                            </p:attrNameLst>
                                          </p:cBhvr>
                                        </p:animRot>
                                        <p:animRot by="-240000">
                                          <p:cBhvr>
                                            <p:cTn id="229" dur="400" fill="hold">
                                              <p:stCondLst>
                                                <p:cond delay="400"/>
                                              </p:stCondLst>
                                            </p:cTn>
                                            <p:tgtEl>
                                              <p:spTgt spid="33"/>
                                            </p:tgtEl>
                                            <p:attrNameLst>
                                              <p:attrName>r</p:attrName>
                                            </p:attrNameLst>
                                          </p:cBhvr>
                                        </p:animRot>
                                        <p:animRot by="240000">
                                          <p:cBhvr>
                                            <p:cTn id="230" dur="400" fill="hold">
                                              <p:stCondLst>
                                                <p:cond delay="800"/>
                                              </p:stCondLst>
                                            </p:cTn>
                                            <p:tgtEl>
                                              <p:spTgt spid="33"/>
                                            </p:tgtEl>
                                            <p:attrNameLst>
                                              <p:attrName>r</p:attrName>
                                            </p:attrNameLst>
                                          </p:cBhvr>
                                        </p:animRot>
                                        <p:animRot by="-240000">
                                          <p:cBhvr>
                                            <p:cTn id="231" dur="400" fill="hold">
                                              <p:stCondLst>
                                                <p:cond delay="1200"/>
                                              </p:stCondLst>
                                            </p:cTn>
                                            <p:tgtEl>
                                              <p:spTgt spid="33"/>
                                            </p:tgtEl>
                                            <p:attrNameLst>
                                              <p:attrName>r</p:attrName>
                                            </p:attrNameLst>
                                          </p:cBhvr>
                                        </p:animRot>
                                        <p:animRot by="120000">
                                          <p:cBhvr>
                                            <p:cTn id="232" dur="400" fill="hold">
                                              <p:stCondLst>
                                                <p:cond delay="1600"/>
                                              </p:stCondLst>
                                            </p:cTn>
                                            <p:tgtEl>
                                              <p:spTgt spid="33"/>
                                            </p:tgtEl>
                                            <p:attrNameLst>
                                              <p:attrName>r</p:attrName>
                                            </p:attrNameLst>
                                          </p:cBhvr>
                                        </p:animRot>
                                      </p:childTnLst>
                                    </p:cTn>
                                  </p:par>
                                  <p:par>
                                    <p:cTn id="233" presetID="53" presetClass="entr" presetSubtype="16" fill="hold" nodeType="withEffect">
                                      <p:stCondLst>
                                        <p:cond delay="15000"/>
                                      </p:stCondLst>
                                      <p:childTnLst>
                                        <p:set>
                                          <p:cBhvr>
                                            <p:cTn id="234" dur="1" fill="hold">
                                              <p:stCondLst>
                                                <p:cond delay="0"/>
                                              </p:stCondLst>
                                            </p:cTn>
                                            <p:tgtEl>
                                              <p:spTgt spid="27"/>
                                            </p:tgtEl>
                                            <p:attrNameLst>
                                              <p:attrName>style.visibility</p:attrName>
                                            </p:attrNameLst>
                                          </p:cBhvr>
                                          <p:to>
                                            <p:strVal val="visible"/>
                                          </p:to>
                                        </p:set>
                                        <p:anim calcmode="lin" valueType="num">
                                          <p:cBhvr>
                                            <p:cTn id="235" dur="500" fill="hold"/>
                                            <p:tgtEl>
                                              <p:spTgt spid="27"/>
                                            </p:tgtEl>
                                            <p:attrNameLst>
                                              <p:attrName>ppt_w</p:attrName>
                                            </p:attrNameLst>
                                          </p:cBhvr>
                                          <p:tavLst>
                                            <p:tav tm="0">
                                              <p:val>
                                                <p:fltVal val="0"/>
                                              </p:val>
                                            </p:tav>
                                            <p:tav tm="100000">
                                              <p:val>
                                                <p:strVal val="#ppt_w"/>
                                              </p:val>
                                            </p:tav>
                                          </p:tavLst>
                                        </p:anim>
                                        <p:anim calcmode="lin" valueType="num">
                                          <p:cBhvr>
                                            <p:cTn id="236" dur="500" fill="hold"/>
                                            <p:tgtEl>
                                              <p:spTgt spid="27"/>
                                            </p:tgtEl>
                                            <p:attrNameLst>
                                              <p:attrName>ppt_h</p:attrName>
                                            </p:attrNameLst>
                                          </p:cBhvr>
                                          <p:tavLst>
                                            <p:tav tm="0">
                                              <p:val>
                                                <p:fltVal val="0"/>
                                              </p:val>
                                            </p:tav>
                                            <p:tav tm="100000">
                                              <p:val>
                                                <p:strVal val="#ppt_h"/>
                                              </p:val>
                                            </p:tav>
                                          </p:tavLst>
                                        </p:anim>
                                        <p:animEffect transition="in" filter="fade">
                                          <p:cBhvr>
                                            <p:cTn id="237" dur="500"/>
                                            <p:tgtEl>
                                              <p:spTgt spid="27"/>
                                            </p:tgtEl>
                                          </p:cBhvr>
                                        </p:animEffect>
                                      </p:childTnLst>
                                    </p:cTn>
                                  </p:par>
                                  <p:par>
                                    <p:cTn id="238" presetID="10" presetClass="exit" presetSubtype="0" fill="hold" nodeType="withEffect">
                                      <p:stCondLst>
                                        <p:cond delay="15500"/>
                                      </p:stCondLst>
                                      <p:childTnLst>
                                        <p:animEffect transition="out" filter="fade">
                                          <p:cBhvr>
                                            <p:cTn id="239" dur="500"/>
                                            <p:tgtEl>
                                              <p:spTgt spid="51"/>
                                            </p:tgtEl>
                                          </p:cBhvr>
                                        </p:animEffect>
                                        <p:set>
                                          <p:cBhvr>
                                            <p:cTn id="240" dur="1" fill="hold">
                                              <p:stCondLst>
                                                <p:cond delay="499"/>
                                              </p:stCondLst>
                                            </p:cTn>
                                            <p:tgtEl>
                                              <p:spTgt spid="51"/>
                                            </p:tgtEl>
                                            <p:attrNameLst>
                                              <p:attrName>style.visibility</p:attrName>
                                            </p:attrNameLst>
                                          </p:cBhvr>
                                          <p:to>
                                            <p:strVal val="hidden"/>
                                          </p:to>
                                        </p:set>
                                      </p:childTnLst>
                                    </p:cTn>
                                  </p:par>
                                  <p:par>
                                    <p:cTn id="241" presetID="10" presetClass="exit" presetSubtype="0" fill="hold" nodeType="withEffect">
                                      <p:stCondLst>
                                        <p:cond delay="15500"/>
                                      </p:stCondLst>
                                      <p:childTnLst>
                                        <p:animEffect transition="out" filter="fade">
                                          <p:cBhvr>
                                            <p:cTn id="242" dur="500"/>
                                            <p:tgtEl>
                                              <p:spTgt spid="52"/>
                                            </p:tgtEl>
                                          </p:cBhvr>
                                        </p:animEffect>
                                        <p:set>
                                          <p:cBhvr>
                                            <p:cTn id="243" dur="1" fill="hold">
                                              <p:stCondLst>
                                                <p:cond delay="499"/>
                                              </p:stCondLst>
                                            </p:cTn>
                                            <p:tgtEl>
                                              <p:spTgt spid="52"/>
                                            </p:tgtEl>
                                            <p:attrNameLst>
                                              <p:attrName>style.visibility</p:attrName>
                                            </p:attrNameLst>
                                          </p:cBhvr>
                                          <p:to>
                                            <p:strVal val="hidden"/>
                                          </p:to>
                                        </p:set>
                                      </p:childTnLst>
                                    </p:cTn>
                                  </p:par>
                                  <p:par>
                                    <p:cTn id="244" presetID="10" presetClass="entr" presetSubtype="0" fill="hold" nodeType="withEffect">
                                      <p:stCondLst>
                                        <p:cond delay="16500"/>
                                      </p:stCondLst>
                                      <p:childTnLst>
                                        <p:set>
                                          <p:cBhvr>
                                            <p:cTn id="245" dur="1" fill="hold">
                                              <p:stCondLst>
                                                <p:cond delay="0"/>
                                              </p:stCondLst>
                                            </p:cTn>
                                            <p:tgtEl>
                                              <p:spTgt spid="53"/>
                                            </p:tgtEl>
                                            <p:attrNameLst>
                                              <p:attrName>style.visibility</p:attrName>
                                            </p:attrNameLst>
                                          </p:cBhvr>
                                          <p:to>
                                            <p:strVal val="visible"/>
                                          </p:to>
                                        </p:set>
                                        <p:animEffect transition="in" filter="fade">
                                          <p:cBhvr>
                                            <p:cTn id="246" dur="500"/>
                                            <p:tgtEl>
                                              <p:spTgt spid="53"/>
                                            </p:tgtEl>
                                          </p:cBhvr>
                                        </p:animEffect>
                                      </p:childTnLst>
                                    </p:cTn>
                                  </p:par>
                                  <p:par>
                                    <p:cTn id="247" presetID="10" presetClass="entr" presetSubtype="0" fill="hold" nodeType="withEffect">
                                      <p:stCondLst>
                                        <p:cond delay="16500"/>
                                      </p:stCondLst>
                                      <p:childTnLst>
                                        <p:set>
                                          <p:cBhvr>
                                            <p:cTn id="248" dur="1" fill="hold">
                                              <p:stCondLst>
                                                <p:cond delay="0"/>
                                              </p:stCondLst>
                                            </p:cTn>
                                            <p:tgtEl>
                                              <p:spTgt spid="54"/>
                                            </p:tgtEl>
                                            <p:attrNameLst>
                                              <p:attrName>style.visibility</p:attrName>
                                            </p:attrNameLst>
                                          </p:cBhvr>
                                          <p:to>
                                            <p:strVal val="visible"/>
                                          </p:to>
                                        </p:set>
                                        <p:animEffect transition="in" filter="fade">
                                          <p:cBhvr>
                                            <p:cTn id="249" dur="500"/>
                                            <p:tgtEl>
                                              <p:spTgt spid="54"/>
                                            </p:tgtEl>
                                          </p:cBhvr>
                                        </p:animEffect>
                                      </p:childTnLst>
                                    </p:cTn>
                                  </p:par>
                                  <p:par>
                                    <p:cTn id="250" presetID="8" presetClass="emph" presetSubtype="0" fill="hold" nodeType="withEffect">
                                      <p:stCondLst>
                                        <p:cond delay="16500"/>
                                      </p:stCondLst>
                                      <p:childTnLst>
                                        <p:animRot by="21600000">
                                          <p:cBhvr>
                                            <p:cTn id="251" dur="2000" fill="hold"/>
                                            <p:tgtEl>
                                              <p:spTgt spid="53"/>
                                            </p:tgtEl>
                                            <p:attrNameLst>
                                              <p:attrName>r</p:attrName>
                                            </p:attrNameLst>
                                          </p:cBhvr>
                                        </p:animRot>
                                      </p:childTnLst>
                                    </p:cTn>
                                  </p:par>
                                  <p:par>
                                    <p:cTn id="252" presetID="8" presetClass="emph" presetSubtype="0" fill="hold" nodeType="withEffect">
                                      <p:stCondLst>
                                        <p:cond delay="16500"/>
                                      </p:stCondLst>
                                      <p:childTnLst>
                                        <p:animRot by="21600000">
                                          <p:cBhvr>
                                            <p:cTn id="253" dur="2000" fill="hold"/>
                                            <p:tgtEl>
                                              <p:spTgt spid="54"/>
                                            </p:tgtEl>
                                            <p:attrNameLst>
                                              <p:attrName>r</p:attrName>
                                            </p:attrNameLst>
                                          </p:cBhvr>
                                        </p:animRot>
                                      </p:childTnLst>
                                    </p:cTn>
                                  </p:par>
                                  <p:par>
                                    <p:cTn id="254" presetID="53" presetClass="entr" presetSubtype="16" fill="hold" nodeType="withEffect">
                                      <p:stCondLst>
                                        <p:cond delay="17500"/>
                                      </p:stCondLst>
                                      <p:childTnLst>
                                        <p:set>
                                          <p:cBhvr>
                                            <p:cTn id="255" dur="1" fill="hold">
                                              <p:stCondLst>
                                                <p:cond delay="0"/>
                                              </p:stCondLst>
                                            </p:cTn>
                                            <p:tgtEl>
                                              <p:spTgt spid="34"/>
                                            </p:tgtEl>
                                            <p:attrNameLst>
                                              <p:attrName>style.visibility</p:attrName>
                                            </p:attrNameLst>
                                          </p:cBhvr>
                                          <p:to>
                                            <p:strVal val="visible"/>
                                          </p:to>
                                        </p:set>
                                        <p:anim calcmode="lin" valueType="num">
                                          <p:cBhvr>
                                            <p:cTn id="256" dur="500" fill="hold"/>
                                            <p:tgtEl>
                                              <p:spTgt spid="34"/>
                                            </p:tgtEl>
                                            <p:attrNameLst>
                                              <p:attrName>ppt_w</p:attrName>
                                            </p:attrNameLst>
                                          </p:cBhvr>
                                          <p:tavLst>
                                            <p:tav tm="0">
                                              <p:val>
                                                <p:fltVal val="0"/>
                                              </p:val>
                                            </p:tav>
                                            <p:tav tm="100000">
                                              <p:val>
                                                <p:strVal val="#ppt_w"/>
                                              </p:val>
                                            </p:tav>
                                          </p:tavLst>
                                        </p:anim>
                                        <p:anim calcmode="lin" valueType="num">
                                          <p:cBhvr>
                                            <p:cTn id="257" dur="500" fill="hold"/>
                                            <p:tgtEl>
                                              <p:spTgt spid="34"/>
                                            </p:tgtEl>
                                            <p:attrNameLst>
                                              <p:attrName>ppt_h</p:attrName>
                                            </p:attrNameLst>
                                          </p:cBhvr>
                                          <p:tavLst>
                                            <p:tav tm="0">
                                              <p:val>
                                                <p:fltVal val="0"/>
                                              </p:val>
                                            </p:tav>
                                            <p:tav tm="100000">
                                              <p:val>
                                                <p:strVal val="#ppt_h"/>
                                              </p:val>
                                            </p:tav>
                                          </p:tavLst>
                                        </p:anim>
                                        <p:animEffect transition="in" filter="fade">
                                          <p:cBhvr>
                                            <p:cTn id="258" dur="500"/>
                                            <p:tgtEl>
                                              <p:spTgt spid="34"/>
                                            </p:tgtEl>
                                          </p:cBhvr>
                                        </p:animEffect>
                                      </p:childTnLst>
                                    </p:cTn>
                                  </p:par>
                                  <p:par>
                                    <p:cTn id="259" presetID="53" presetClass="entr" presetSubtype="16" fill="hold" nodeType="withEffect">
                                      <p:stCondLst>
                                        <p:cond delay="17500"/>
                                      </p:stCondLst>
                                      <p:childTnLst>
                                        <p:set>
                                          <p:cBhvr>
                                            <p:cTn id="260" dur="1" fill="hold">
                                              <p:stCondLst>
                                                <p:cond delay="0"/>
                                              </p:stCondLst>
                                            </p:cTn>
                                            <p:tgtEl>
                                              <p:spTgt spid="35"/>
                                            </p:tgtEl>
                                            <p:attrNameLst>
                                              <p:attrName>style.visibility</p:attrName>
                                            </p:attrNameLst>
                                          </p:cBhvr>
                                          <p:to>
                                            <p:strVal val="visible"/>
                                          </p:to>
                                        </p:set>
                                        <p:anim calcmode="lin" valueType="num">
                                          <p:cBhvr>
                                            <p:cTn id="261" dur="500" fill="hold"/>
                                            <p:tgtEl>
                                              <p:spTgt spid="35"/>
                                            </p:tgtEl>
                                            <p:attrNameLst>
                                              <p:attrName>ppt_w</p:attrName>
                                            </p:attrNameLst>
                                          </p:cBhvr>
                                          <p:tavLst>
                                            <p:tav tm="0">
                                              <p:val>
                                                <p:fltVal val="0"/>
                                              </p:val>
                                            </p:tav>
                                            <p:tav tm="100000">
                                              <p:val>
                                                <p:strVal val="#ppt_w"/>
                                              </p:val>
                                            </p:tav>
                                          </p:tavLst>
                                        </p:anim>
                                        <p:anim calcmode="lin" valueType="num">
                                          <p:cBhvr>
                                            <p:cTn id="262" dur="500" fill="hold"/>
                                            <p:tgtEl>
                                              <p:spTgt spid="35"/>
                                            </p:tgtEl>
                                            <p:attrNameLst>
                                              <p:attrName>ppt_h</p:attrName>
                                            </p:attrNameLst>
                                          </p:cBhvr>
                                          <p:tavLst>
                                            <p:tav tm="0">
                                              <p:val>
                                                <p:fltVal val="0"/>
                                              </p:val>
                                            </p:tav>
                                            <p:tav tm="100000">
                                              <p:val>
                                                <p:strVal val="#ppt_h"/>
                                              </p:val>
                                            </p:tav>
                                          </p:tavLst>
                                        </p:anim>
                                        <p:animEffect transition="in" filter="fade">
                                          <p:cBhvr>
                                            <p:cTn id="263" dur="500"/>
                                            <p:tgtEl>
                                              <p:spTgt spid="35"/>
                                            </p:tgtEl>
                                          </p:cBhvr>
                                        </p:animEffect>
                                      </p:childTnLst>
                                    </p:cTn>
                                  </p:par>
                                  <p:par>
                                    <p:cTn id="264" presetID="10" presetClass="exit" presetSubtype="0" fill="hold" nodeType="withEffect">
                                      <p:stCondLst>
                                        <p:cond delay="18000"/>
                                      </p:stCondLst>
                                      <p:childTnLst>
                                        <p:animEffect transition="out" filter="fade">
                                          <p:cBhvr>
                                            <p:cTn id="265" dur="500"/>
                                            <p:tgtEl>
                                              <p:spTgt spid="53"/>
                                            </p:tgtEl>
                                          </p:cBhvr>
                                        </p:animEffect>
                                        <p:set>
                                          <p:cBhvr>
                                            <p:cTn id="266" dur="1" fill="hold">
                                              <p:stCondLst>
                                                <p:cond delay="499"/>
                                              </p:stCondLst>
                                            </p:cTn>
                                            <p:tgtEl>
                                              <p:spTgt spid="53"/>
                                            </p:tgtEl>
                                            <p:attrNameLst>
                                              <p:attrName>style.visibility</p:attrName>
                                            </p:attrNameLst>
                                          </p:cBhvr>
                                          <p:to>
                                            <p:strVal val="hidden"/>
                                          </p:to>
                                        </p:set>
                                      </p:childTnLst>
                                    </p:cTn>
                                  </p:par>
                                  <p:par>
                                    <p:cTn id="267" presetID="10" presetClass="exit" presetSubtype="0" fill="hold" nodeType="withEffect">
                                      <p:stCondLst>
                                        <p:cond delay="18000"/>
                                      </p:stCondLst>
                                      <p:childTnLst>
                                        <p:animEffect transition="out" filter="fade">
                                          <p:cBhvr>
                                            <p:cTn id="268" dur="500"/>
                                            <p:tgtEl>
                                              <p:spTgt spid="54"/>
                                            </p:tgtEl>
                                          </p:cBhvr>
                                        </p:animEffect>
                                        <p:set>
                                          <p:cBhvr>
                                            <p:cTn id="269" dur="1" fill="hold">
                                              <p:stCondLst>
                                                <p:cond delay="499"/>
                                              </p:stCondLst>
                                            </p:cTn>
                                            <p:tgtEl>
                                              <p:spTgt spid="54"/>
                                            </p:tgtEl>
                                            <p:attrNameLst>
                                              <p:attrName>style.visibility</p:attrName>
                                            </p:attrNameLst>
                                          </p:cBhvr>
                                          <p:to>
                                            <p:strVal val="hidden"/>
                                          </p:to>
                                        </p:set>
                                      </p:childTnLst>
                                    </p:cTn>
                                  </p:par>
                                  <p:par>
                                    <p:cTn id="270" presetID="10" presetClass="entr" presetSubtype="0" fill="hold" nodeType="withEffect">
                                      <p:stCondLst>
                                        <p:cond delay="19000"/>
                                      </p:stCondLst>
                                      <p:childTnLst>
                                        <p:set>
                                          <p:cBhvr>
                                            <p:cTn id="271" dur="1" fill="hold">
                                              <p:stCondLst>
                                                <p:cond delay="0"/>
                                              </p:stCondLst>
                                            </p:cTn>
                                            <p:tgtEl>
                                              <p:spTgt spid="55"/>
                                            </p:tgtEl>
                                            <p:attrNameLst>
                                              <p:attrName>style.visibility</p:attrName>
                                            </p:attrNameLst>
                                          </p:cBhvr>
                                          <p:to>
                                            <p:strVal val="visible"/>
                                          </p:to>
                                        </p:set>
                                        <p:animEffect transition="in" filter="fade">
                                          <p:cBhvr>
                                            <p:cTn id="272" dur="500"/>
                                            <p:tgtEl>
                                              <p:spTgt spid="55"/>
                                            </p:tgtEl>
                                          </p:cBhvr>
                                        </p:animEffect>
                                      </p:childTnLst>
                                    </p:cTn>
                                  </p:par>
                                  <p:par>
                                    <p:cTn id="273" presetID="10" presetClass="entr" presetSubtype="0" fill="hold" nodeType="withEffect">
                                      <p:stCondLst>
                                        <p:cond delay="19000"/>
                                      </p:stCondLst>
                                      <p:childTnLst>
                                        <p:set>
                                          <p:cBhvr>
                                            <p:cTn id="274" dur="1" fill="hold">
                                              <p:stCondLst>
                                                <p:cond delay="0"/>
                                              </p:stCondLst>
                                            </p:cTn>
                                            <p:tgtEl>
                                              <p:spTgt spid="56"/>
                                            </p:tgtEl>
                                            <p:attrNameLst>
                                              <p:attrName>style.visibility</p:attrName>
                                            </p:attrNameLst>
                                          </p:cBhvr>
                                          <p:to>
                                            <p:strVal val="visible"/>
                                          </p:to>
                                        </p:set>
                                        <p:animEffect transition="in" filter="fade">
                                          <p:cBhvr>
                                            <p:cTn id="275" dur="500"/>
                                            <p:tgtEl>
                                              <p:spTgt spid="56"/>
                                            </p:tgtEl>
                                          </p:cBhvr>
                                        </p:animEffect>
                                      </p:childTnLst>
                                    </p:cTn>
                                  </p:par>
                                  <p:par>
                                    <p:cTn id="276" presetID="8" presetClass="emph" presetSubtype="0" fill="hold" nodeType="withEffect">
                                      <p:stCondLst>
                                        <p:cond delay="19000"/>
                                      </p:stCondLst>
                                      <p:childTnLst>
                                        <p:animRot by="21600000">
                                          <p:cBhvr>
                                            <p:cTn id="277" dur="2000" fill="hold"/>
                                            <p:tgtEl>
                                              <p:spTgt spid="55"/>
                                            </p:tgtEl>
                                            <p:attrNameLst>
                                              <p:attrName>r</p:attrName>
                                            </p:attrNameLst>
                                          </p:cBhvr>
                                        </p:animRot>
                                      </p:childTnLst>
                                    </p:cTn>
                                  </p:par>
                                  <p:par>
                                    <p:cTn id="278" presetID="8" presetClass="emph" presetSubtype="0" fill="hold" nodeType="withEffect">
                                      <p:stCondLst>
                                        <p:cond delay="19000"/>
                                      </p:stCondLst>
                                      <p:childTnLst>
                                        <p:animRot by="21600000">
                                          <p:cBhvr>
                                            <p:cTn id="279" dur="2000" fill="hold"/>
                                            <p:tgtEl>
                                              <p:spTgt spid="56"/>
                                            </p:tgtEl>
                                            <p:attrNameLst>
                                              <p:attrName>r</p:attrName>
                                            </p:attrNameLst>
                                          </p:cBhvr>
                                        </p:animRot>
                                      </p:childTnLst>
                                    </p:cTn>
                                  </p:par>
                                  <p:par>
                                    <p:cTn id="280" presetID="53" presetClass="entr" presetSubtype="16" fill="hold" nodeType="withEffect">
                                      <p:stCondLst>
                                        <p:cond delay="20000"/>
                                      </p:stCondLst>
                                      <p:childTnLst>
                                        <p:set>
                                          <p:cBhvr>
                                            <p:cTn id="281" dur="1" fill="hold">
                                              <p:stCondLst>
                                                <p:cond delay="0"/>
                                              </p:stCondLst>
                                            </p:cTn>
                                            <p:tgtEl>
                                              <p:spTgt spid="42"/>
                                            </p:tgtEl>
                                            <p:attrNameLst>
                                              <p:attrName>style.visibility</p:attrName>
                                            </p:attrNameLst>
                                          </p:cBhvr>
                                          <p:to>
                                            <p:strVal val="visible"/>
                                          </p:to>
                                        </p:set>
                                        <p:anim calcmode="lin" valueType="num">
                                          <p:cBhvr>
                                            <p:cTn id="282" dur="500" fill="hold"/>
                                            <p:tgtEl>
                                              <p:spTgt spid="42"/>
                                            </p:tgtEl>
                                            <p:attrNameLst>
                                              <p:attrName>ppt_w</p:attrName>
                                            </p:attrNameLst>
                                          </p:cBhvr>
                                          <p:tavLst>
                                            <p:tav tm="0">
                                              <p:val>
                                                <p:fltVal val="0"/>
                                              </p:val>
                                            </p:tav>
                                            <p:tav tm="100000">
                                              <p:val>
                                                <p:strVal val="#ppt_w"/>
                                              </p:val>
                                            </p:tav>
                                          </p:tavLst>
                                        </p:anim>
                                        <p:anim calcmode="lin" valueType="num">
                                          <p:cBhvr>
                                            <p:cTn id="283" dur="500" fill="hold"/>
                                            <p:tgtEl>
                                              <p:spTgt spid="42"/>
                                            </p:tgtEl>
                                            <p:attrNameLst>
                                              <p:attrName>ppt_h</p:attrName>
                                            </p:attrNameLst>
                                          </p:cBhvr>
                                          <p:tavLst>
                                            <p:tav tm="0">
                                              <p:val>
                                                <p:fltVal val="0"/>
                                              </p:val>
                                            </p:tav>
                                            <p:tav tm="100000">
                                              <p:val>
                                                <p:strVal val="#ppt_h"/>
                                              </p:val>
                                            </p:tav>
                                          </p:tavLst>
                                        </p:anim>
                                        <p:animEffect transition="in" filter="fade">
                                          <p:cBhvr>
                                            <p:cTn id="284" dur="500"/>
                                            <p:tgtEl>
                                              <p:spTgt spid="42"/>
                                            </p:tgtEl>
                                          </p:cBhvr>
                                        </p:animEffect>
                                      </p:childTnLst>
                                    </p:cTn>
                                  </p:par>
                                  <p:par>
                                    <p:cTn id="285" presetID="53" presetClass="entr" presetSubtype="16" fill="hold" nodeType="withEffect">
                                      <p:stCondLst>
                                        <p:cond delay="20000"/>
                                      </p:stCondLst>
                                      <p:childTnLst>
                                        <p:set>
                                          <p:cBhvr>
                                            <p:cTn id="286" dur="1" fill="hold">
                                              <p:stCondLst>
                                                <p:cond delay="0"/>
                                              </p:stCondLst>
                                            </p:cTn>
                                            <p:tgtEl>
                                              <p:spTgt spid="38"/>
                                            </p:tgtEl>
                                            <p:attrNameLst>
                                              <p:attrName>style.visibility</p:attrName>
                                            </p:attrNameLst>
                                          </p:cBhvr>
                                          <p:to>
                                            <p:strVal val="visible"/>
                                          </p:to>
                                        </p:set>
                                        <p:anim calcmode="lin" valueType="num">
                                          <p:cBhvr>
                                            <p:cTn id="287" dur="500" fill="hold"/>
                                            <p:tgtEl>
                                              <p:spTgt spid="38"/>
                                            </p:tgtEl>
                                            <p:attrNameLst>
                                              <p:attrName>ppt_w</p:attrName>
                                            </p:attrNameLst>
                                          </p:cBhvr>
                                          <p:tavLst>
                                            <p:tav tm="0">
                                              <p:val>
                                                <p:fltVal val="0"/>
                                              </p:val>
                                            </p:tav>
                                            <p:tav tm="100000">
                                              <p:val>
                                                <p:strVal val="#ppt_w"/>
                                              </p:val>
                                            </p:tav>
                                          </p:tavLst>
                                        </p:anim>
                                        <p:anim calcmode="lin" valueType="num">
                                          <p:cBhvr>
                                            <p:cTn id="288" dur="500" fill="hold"/>
                                            <p:tgtEl>
                                              <p:spTgt spid="38"/>
                                            </p:tgtEl>
                                            <p:attrNameLst>
                                              <p:attrName>ppt_h</p:attrName>
                                            </p:attrNameLst>
                                          </p:cBhvr>
                                          <p:tavLst>
                                            <p:tav tm="0">
                                              <p:val>
                                                <p:fltVal val="0"/>
                                              </p:val>
                                            </p:tav>
                                            <p:tav tm="100000">
                                              <p:val>
                                                <p:strVal val="#ppt_h"/>
                                              </p:val>
                                            </p:tav>
                                          </p:tavLst>
                                        </p:anim>
                                        <p:animEffect transition="in" filter="fade">
                                          <p:cBhvr>
                                            <p:cTn id="289" dur="500"/>
                                            <p:tgtEl>
                                              <p:spTgt spid="38"/>
                                            </p:tgtEl>
                                          </p:cBhvr>
                                        </p:animEffect>
                                      </p:childTnLst>
                                    </p:cTn>
                                  </p:par>
                                  <p:par>
                                    <p:cTn id="290" presetID="10" presetClass="exit" presetSubtype="0" fill="hold" nodeType="withEffect">
                                      <p:stCondLst>
                                        <p:cond delay="20500"/>
                                      </p:stCondLst>
                                      <p:childTnLst>
                                        <p:animEffect transition="out" filter="fade">
                                          <p:cBhvr>
                                            <p:cTn id="291" dur="500"/>
                                            <p:tgtEl>
                                              <p:spTgt spid="55"/>
                                            </p:tgtEl>
                                          </p:cBhvr>
                                        </p:animEffect>
                                        <p:set>
                                          <p:cBhvr>
                                            <p:cTn id="292" dur="1" fill="hold">
                                              <p:stCondLst>
                                                <p:cond delay="499"/>
                                              </p:stCondLst>
                                            </p:cTn>
                                            <p:tgtEl>
                                              <p:spTgt spid="55"/>
                                            </p:tgtEl>
                                            <p:attrNameLst>
                                              <p:attrName>style.visibility</p:attrName>
                                            </p:attrNameLst>
                                          </p:cBhvr>
                                          <p:to>
                                            <p:strVal val="hidden"/>
                                          </p:to>
                                        </p:set>
                                      </p:childTnLst>
                                    </p:cTn>
                                  </p:par>
                                  <p:par>
                                    <p:cTn id="293" presetID="10" presetClass="exit" presetSubtype="0" fill="hold" nodeType="withEffect">
                                      <p:stCondLst>
                                        <p:cond delay="20500"/>
                                      </p:stCondLst>
                                      <p:childTnLst>
                                        <p:animEffect transition="out" filter="fade">
                                          <p:cBhvr>
                                            <p:cTn id="294" dur="500"/>
                                            <p:tgtEl>
                                              <p:spTgt spid="56"/>
                                            </p:tgtEl>
                                          </p:cBhvr>
                                        </p:animEffect>
                                        <p:set>
                                          <p:cBhvr>
                                            <p:cTn id="295" dur="1" fill="hold">
                                              <p:stCondLst>
                                                <p:cond delay="499"/>
                                              </p:stCondLst>
                                            </p:cTn>
                                            <p:tgtEl>
                                              <p:spTgt spid="56"/>
                                            </p:tgtEl>
                                            <p:attrNameLst>
                                              <p:attrName>style.visibility</p:attrName>
                                            </p:attrNameLst>
                                          </p:cBhvr>
                                          <p:to>
                                            <p:strVal val="hidden"/>
                                          </p:to>
                                        </p:set>
                                      </p:childTnLst>
                                    </p:cTn>
                                  </p:par>
                                  <p:par>
                                    <p:cTn id="296" presetID="10" presetClass="entr" presetSubtype="0" fill="hold" nodeType="withEffect">
                                      <p:stCondLst>
                                        <p:cond delay="21500"/>
                                      </p:stCondLst>
                                      <p:childTnLst>
                                        <p:set>
                                          <p:cBhvr>
                                            <p:cTn id="297" dur="1" fill="hold">
                                              <p:stCondLst>
                                                <p:cond delay="0"/>
                                              </p:stCondLst>
                                            </p:cTn>
                                            <p:tgtEl>
                                              <p:spTgt spid="57"/>
                                            </p:tgtEl>
                                            <p:attrNameLst>
                                              <p:attrName>style.visibility</p:attrName>
                                            </p:attrNameLst>
                                          </p:cBhvr>
                                          <p:to>
                                            <p:strVal val="visible"/>
                                          </p:to>
                                        </p:set>
                                        <p:animEffect transition="in" filter="fade">
                                          <p:cBhvr>
                                            <p:cTn id="298" dur="500"/>
                                            <p:tgtEl>
                                              <p:spTgt spid="57"/>
                                            </p:tgtEl>
                                          </p:cBhvr>
                                        </p:animEffect>
                                      </p:childTnLst>
                                    </p:cTn>
                                  </p:par>
                                  <p:par>
                                    <p:cTn id="299" presetID="10" presetClass="entr" presetSubtype="0" fill="hold" nodeType="withEffect">
                                      <p:stCondLst>
                                        <p:cond delay="21500"/>
                                      </p:stCondLst>
                                      <p:childTnLst>
                                        <p:set>
                                          <p:cBhvr>
                                            <p:cTn id="300" dur="1" fill="hold">
                                              <p:stCondLst>
                                                <p:cond delay="0"/>
                                              </p:stCondLst>
                                            </p:cTn>
                                            <p:tgtEl>
                                              <p:spTgt spid="58"/>
                                            </p:tgtEl>
                                            <p:attrNameLst>
                                              <p:attrName>style.visibility</p:attrName>
                                            </p:attrNameLst>
                                          </p:cBhvr>
                                          <p:to>
                                            <p:strVal val="visible"/>
                                          </p:to>
                                        </p:set>
                                        <p:animEffect transition="in" filter="fade">
                                          <p:cBhvr>
                                            <p:cTn id="301" dur="500"/>
                                            <p:tgtEl>
                                              <p:spTgt spid="58"/>
                                            </p:tgtEl>
                                          </p:cBhvr>
                                        </p:animEffect>
                                      </p:childTnLst>
                                    </p:cTn>
                                  </p:par>
                                  <p:par>
                                    <p:cTn id="302" presetID="8" presetClass="emph" presetSubtype="0" fill="hold" nodeType="withEffect">
                                      <p:stCondLst>
                                        <p:cond delay="21500"/>
                                      </p:stCondLst>
                                      <p:childTnLst>
                                        <p:animRot by="21600000">
                                          <p:cBhvr>
                                            <p:cTn id="303" dur="2000" fill="hold"/>
                                            <p:tgtEl>
                                              <p:spTgt spid="57"/>
                                            </p:tgtEl>
                                            <p:attrNameLst>
                                              <p:attrName>r</p:attrName>
                                            </p:attrNameLst>
                                          </p:cBhvr>
                                        </p:animRot>
                                      </p:childTnLst>
                                    </p:cTn>
                                  </p:par>
                                  <p:par>
                                    <p:cTn id="304" presetID="8" presetClass="emph" presetSubtype="0" fill="hold" nodeType="withEffect">
                                      <p:stCondLst>
                                        <p:cond delay="21500"/>
                                      </p:stCondLst>
                                      <p:childTnLst>
                                        <p:animRot by="21600000">
                                          <p:cBhvr>
                                            <p:cTn id="305" dur="2000" fill="hold"/>
                                            <p:tgtEl>
                                              <p:spTgt spid="58"/>
                                            </p:tgtEl>
                                            <p:attrNameLst>
                                              <p:attrName>r</p:attrName>
                                            </p:attrNameLst>
                                          </p:cBhvr>
                                        </p:animRot>
                                      </p:childTnLst>
                                    </p:cTn>
                                  </p:par>
                                  <p:par>
                                    <p:cTn id="306" presetID="53" presetClass="entr" presetSubtype="16" fill="hold" nodeType="withEffect">
                                      <p:stCondLst>
                                        <p:cond delay="22500"/>
                                      </p:stCondLst>
                                      <p:childTnLst>
                                        <p:set>
                                          <p:cBhvr>
                                            <p:cTn id="307" dur="1" fill="hold">
                                              <p:stCondLst>
                                                <p:cond delay="0"/>
                                              </p:stCondLst>
                                            </p:cTn>
                                            <p:tgtEl>
                                              <p:spTgt spid="30"/>
                                            </p:tgtEl>
                                            <p:attrNameLst>
                                              <p:attrName>style.visibility</p:attrName>
                                            </p:attrNameLst>
                                          </p:cBhvr>
                                          <p:to>
                                            <p:strVal val="visible"/>
                                          </p:to>
                                        </p:set>
                                        <p:anim calcmode="lin" valueType="num">
                                          <p:cBhvr>
                                            <p:cTn id="308" dur="500" fill="hold"/>
                                            <p:tgtEl>
                                              <p:spTgt spid="30"/>
                                            </p:tgtEl>
                                            <p:attrNameLst>
                                              <p:attrName>ppt_w</p:attrName>
                                            </p:attrNameLst>
                                          </p:cBhvr>
                                          <p:tavLst>
                                            <p:tav tm="0">
                                              <p:val>
                                                <p:fltVal val="0"/>
                                              </p:val>
                                            </p:tav>
                                            <p:tav tm="100000">
                                              <p:val>
                                                <p:strVal val="#ppt_w"/>
                                              </p:val>
                                            </p:tav>
                                          </p:tavLst>
                                        </p:anim>
                                        <p:anim calcmode="lin" valueType="num">
                                          <p:cBhvr>
                                            <p:cTn id="309" dur="500" fill="hold"/>
                                            <p:tgtEl>
                                              <p:spTgt spid="30"/>
                                            </p:tgtEl>
                                            <p:attrNameLst>
                                              <p:attrName>ppt_h</p:attrName>
                                            </p:attrNameLst>
                                          </p:cBhvr>
                                          <p:tavLst>
                                            <p:tav tm="0">
                                              <p:val>
                                                <p:fltVal val="0"/>
                                              </p:val>
                                            </p:tav>
                                            <p:tav tm="100000">
                                              <p:val>
                                                <p:strVal val="#ppt_h"/>
                                              </p:val>
                                            </p:tav>
                                          </p:tavLst>
                                        </p:anim>
                                        <p:animEffect transition="in" filter="fade">
                                          <p:cBhvr>
                                            <p:cTn id="310" dur="500"/>
                                            <p:tgtEl>
                                              <p:spTgt spid="30"/>
                                            </p:tgtEl>
                                          </p:cBhvr>
                                        </p:animEffect>
                                      </p:childTnLst>
                                    </p:cTn>
                                  </p:par>
                                  <p:par>
                                    <p:cTn id="311" presetID="42" presetClass="path" presetSubtype="0" repeatCount="indefinite" autoRev="1" fill="hold" nodeType="withEffect">
                                      <p:stCondLst>
                                        <p:cond delay="22500"/>
                                      </p:stCondLst>
                                      <p:childTnLst>
                                        <p:animMotion origin="layout" path="M 4.30556E-6 -1.91358E-6 L -0.00011 0.02778 " pathEditMode="relative" rAng="0" ptsTypes="AA">
                                          <p:cBhvr>
                                            <p:cTn id="312" dur="2000" fill="hold"/>
                                            <p:tgtEl>
                                              <p:spTgt spid="30"/>
                                            </p:tgtEl>
                                            <p:attrNameLst>
                                              <p:attrName>ppt_x</p:attrName>
                                              <p:attrName>ppt_y</p:attrName>
                                            </p:attrNameLst>
                                          </p:cBhvr>
                                          <p:rCtr x="-11" y="1389"/>
                                        </p:animMotion>
                                      </p:childTnLst>
                                    </p:cTn>
                                  </p:par>
                                  <p:par>
                                    <p:cTn id="313" presetID="53" presetClass="entr" presetSubtype="16" fill="hold" nodeType="withEffect">
                                      <p:stCondLst>
                                        <p:cond delay="22500"/>
                                      </p:stCondLst>
                                      <p:childTnLst>
                                        <p:set>
                                          <p:cBhvr>
                                            <p:cTn id="314" dur="1" fill="hold">
                                              <p:stCondLst>
                                                <p:cond delay="0"/>
                                              </p:stCondLst>
                                            </p:cTn>
                                            <p:tgtEl>
                                              <p:spTgt spid="29"/>
                                            </p:tgtEl>
                                            <p:attrNameLst>
                                              <p:attrName>style.visibility</p:attrName>
                                            </p:attrNameLst>
                                          </p:cBhvr>
                                          <p:to>
                                            <p:strVal val="visible"/>
                                          </p:to>
                                        </p:set>
                                        <p:anim calcmode="lin" valueType="num">
                                          <p:cBhvr>
                                            <p:cTn id="315" dur="500" fill="hold"/>
                                            <p:tgtEl>
                                              <p:spTgt spid="29"/>
                                            </p:tgtEl>
                                            <p:attrNameLst>
                                              <p:attrName>ppt_w</p:attrName>
                                            </p:attrNameLst>
                                          </p:cBhvr>
                                          <p:tavLst>
                                            <p:tav tm="0">
                                              <p:val>
                                                <p:fltVal val="0"/>
                                              </p:val>
                                            </p:tav>
                                            <p:tav tm="100000">
                                              <p:val>
                                                <p:strVal val="#ppt_w"/>
                                              </p:val>
                                            </p:tav>
                                          </p:tavLst>
                                        </p:anim>
                                        <p:anim calcmode="lin" valueType="num">
                                          <p:cBhvr>
                                            <p:cTn id="316" dur="500" fill="hold"/>
                                            <p:tgtEl>
                                              <p:spTgt spid="29"/>
                                            </p:tgtEl>
                                            <p:attrNameLst>
                                              <p:attrName>ppt_h</p:attrName>
                                            </p:attrNameLst>
                                          </p:cBhvr>
                                          <p:tavLst>
                                            <p:tav tm="0">
                                              <p:val>
                                                <p:fltVal val="0"/>
                                              </p:val>
                                            </p:tav>
                                            <p:tav tm="100000">
                                              <p:val>
                                                <p:strVal val="#ppt_h"/>
                                              </p:val>
                                            </p:tav>
                                          </p:tavLst>
                                        </p:anim>
                                        <p:animEffect transition="in" filter="fade">
                                          <p:cBhvr>
                                            <p:cTn id="317" dur="500"/>
                                            <p:tgtEl>
                                              <p:spTgt spid="29"/>
                                            </p:tgtEl>
                                          </p:cBhvr>
                                        </p:animEffect>
                                      </p:childTnLst>
                                    </p:cTn>
                                  </p:par>
                                  <p:par>
                                    <p:cTn id="318" presetID="10" presetClass="exit" presetSubtype="0" fill="hold" nodeType="withEffect">
                                      <p:stCondLst>
                                        <p:cond delay="23000"/>
                                      </p:stCondLst>
                                      <p:childTnLst>
                                        <p:animEffect transition="out" filter="fade">
                                          <p:cBhvr>
                                            <p:cTn id="319" dur="500"/>
                                            <p:tgtEl>
                                              <p:spTgt spid="57"/>
                                            </p:tgtEl>
                                          </p:cBhvr>
                                        </p:animEffect>
                                        <p:set>
                                          <p:cBhvr>
                                            <p:cTn id="320" dur="1" fill="hold">
                                              <p:stCondLst>
                                                <p:cond delay="499"/>
                                              </p:stCondLst>
                                            </p:cTn>
                                            <p:tgtEl>
                                              <p:spTgt spid="57"/>
                                            </p:tgtEl>
                                            <p:attrNameLst>
                                              <p:attrName>style.visibility</p:attrName>
                                            </p:attrNameLst>
                                          </p:cBhvr>
                                          <p:to>
                                            <p:strVal val="hidden"/>
                                          </p:to>
                                        </p:set>
                                      </p:childTnLst>
                                    </p:cTn>
                                  </p:par>
                                  <p:par>
                                    <p:cTn id="321" presetID="10" presetClass="exit" presetSubtype="0" fill="hold" nodeType="withEffect">
                                      <p:stCondLst>
                                        <p:cond delay="23000"/>
                                      </p:stCondLst>
                                      <p:childTnLst>
                                        <p:animEffect transition="out" filter="fade">
                                          <p:cBhvr>
                                            <p:cTn id="322" dur="500"/>
                                            <p:tgtEl>
                                              <p:spTgt spid="58"/>
                                            </p:tgtEl>
                                          </p:cBhvr>
                                        </p:animEffect>
                                        <p:set>
                                          <p:cBhvr>
                                            <p:cTn id="323" dur="1" fill="hold">
                                              <p:stCondLst>
                                                <p:cond delay="499"/>
                                              </p:stCondLst>
                                            </p:cTn>
                                            <p:tgtEl>
                                              <p:spTgt spid="58"/>
                                            </p:tgtEl>
                                            <p:attrNameLst>
                                              <p:attrName>style.visibility</p:attrName>
                                            </p:attrNameLst>
                                          </p:cBhvr>
                                          <p:to>
                                            <p:strVal val="hidden"/>
                                          </p:to>
                                        </p:set>
                                      </p:childTnLst>
                                    </p:cTn>
                                  </p:par>
                                  <p:par>
                                    <p:cTn id="324" presetID="6" presetClass="emph" presetSubtype="0" fill="hold" nodeType="withEffect">
                                      <p:stCondLst>
                                        <p:cond delay="23000"/>
                                      </p:stCondLst>
                                      <p:childTnLst>
                                        <p:animScale>
                                          <p:cBhvr>
                                            <p:cTn id="325" dur="500" fill="hold"/>
                                            <p:tgtEl>
                                              <p:spTgt spid="29"/>
                                            </p:tgtEl>
                                          </p:cBhvr>
                                          <p:by x="150000" y="150000"/>
                                        </p:animScale>
                                      </p:childTnLst>
                                    </p:cTn>
                                  </p:par>
                                  <p:par>
                                    <p:cTn id="326" presetID="10" presetClass="exit" presetSubtype="0" fill="hold" nodeType="withEffect">
                                      <p:stCondLst>
                                        <p:cond delay="23000"/>
                                      </p:stCondLst>
                                      <p:childTnLst>
                                        <p:animEffect transition="out" filter="fade">
                                          <p:cBhvr>
                                            <p:cTn id="327" dur="500"/>
                                            <p:tgtEl>
                                              <p:spTgt spid="29"/>
                                            </p:tgtEl>
                                          </p:cBhvr>
                                        </p:animEffect>
                                        <p:set>
                                          <p:cBhvr>
                                            <p:cTn id="328" dur="1" fill="hold">
                                              <p:stCondLst>
                                                <p:cond delay="499"/>
                                              </p:stCondLst>
                                            </p:cTn>
                                            <p:tgtEl>
                                              <p:spTgt spid="29"/>
                                            </p:tgtEl>
                                            <p:attrNameLst>
                                              <p:attrName>style.visibility</p:attrName>
                                            </p:attrNameLst>
                                          </p:cBhvr>
                                          <p:to>
                                            <p:strVal val="hidden"/>
                                          </p:to>
                                        </p:set>
                                      </p:childTnLst>
                                    </p:cTn>
                                  </p:par>
                                  <p:par>
                                    <p:cTn id="329" presetID="53" presetClass="entr" presetSubtype="16" fill="hold" nodeType="withEffect">
                                      <p:stCondLst>
                                        <p:cond delay="22500"/>
                                      </p:stCondLst>
                                      <p:childTnLst>
                                        <p:set>
                                          <p:cBhvr>
                                            <p:cTn id="330" dur="1" fill="hold">
                                              <p:stCondLst>
                                                <p:cond delay="0"/>
                                              </p:stCondLst>
                                            </p:cTn>
                                            <p:tgtEl>
                                              <p:spTgt spid="59"/>
                                            </p:tgtEl>
                                            <p:attrNameLst>
                                              <p:attrName>style.visibility</p:attrName>
                                            </p:attrNameLst>
                                          </p:cBhvr>
                                          <p:to>
                                            <p:strVal val="visible"/>
                                          </p:to>
                                        </p:set>
                                        <p:anim calcmode="lin" valueType="num">
                                          <p:cBhvr>
                                            <p:cTn id="331" dur="1000" fill="hold"/>
                                            <p:tgtEl>
                                              <p:spTgt spid="59"/>
                                            </p:tgtEl>
                                            <p:attrNameLst>
                                              <p:attrName>ppt_w</p:attrName>
                                            </p:attrNameLst>
                                          </p:cBhvr>
                                          <p:tavLst>
                                            <p:tav tm="0">
                                              <p:val>
                                                <p:fltVal val="0"/>
                                              </p:val>
                                            </p:tav>
                                            <p:tav tm="100000">
                                              <p:val>
                                                <p:strVal val="#ppt_w"/>
                                              </p:val>
                                            </p:tav>
                                          </p:tavLst>
                                        </p:anim>
                                        <p:anim calcmode="lin" valueType="num">
                                          <p:cBhvr>
                                            <p:cTn id="332" dur="1000" fill="hold"/>
                                            <p:tgtEl>
                                              <p:spTgt spid="59"/>
                                            </p:tgtEl>
                                            <p:attrNameLst>
                                              <p:attrName>ppt_h</p:attrName>
                                            </p:attrNameLst>
                                          </p:cBhvr>
                                          <p:tavLst>
                                            <p:tav tm="0">
                                              <p:val>
                                                <p:fltVal val="0"/>
                                              </p:val>
                                            </p:tav>
                                            <p:tav tm="100000">
                                              <p:val>
                                                <p:strVal val="#ppt_h"/>
                                              </p:val>
                                            </p:tav>
                                          </p:tavLst>
                                        </p:anim>
                                        <p:animEffect transition="in" filter="fade">
                                          <p:cBhvr>
                                            <p:cTn id="333" dur="1000"/>
                                            <p:tgtEl>
                                              <p:spTgt spid="59"/>
                                            </p:tgtEl>
                                          </p:cBhvr>
                                        </p:animEffect>
                                      </p:childTnLst>
                                    </p:cTn>
                                  </p:par>
                                  <p:par>
                                    <p:cTn id="334" presetID="10" presetClass="entr" presetSubtype="0" fill="hold" nodeType="withEffect">
                                      <p:stCondLst>
                                        <p:cond delay="24000"/>
                                      </p:stCondLst>
                                      <p:childTnLst>
                                        <p:set>
                                          <p:cBhvr>
                                            <p:cTn id="335" dur="1" fill="hold">
                                              <p:stCondLst>
                                                <p:cond delay="0"/>
                                              </p:stCondLst>
                                            </p:cTn>
                                            <p:tgtEl>
                                              <p:spTgt spid="60"/>
                                            </p:tgtEl>
                                            <p:attrNameLst>
                                              <p:attrName>style.visibility</p:attrName>
                                            </p:attrNameLst>
                                          </p:cBhvr>
                                          <p:to>
                                            <p:strVal val="visible"/>
                                          </p:to>
                                        </p:set>
                                        <p:animEffect transition="in" filter="fade">
                                          <p:cBhvr>
                                            <p:cTn id="336" dur="500"/>
                                            <p:tgtEl>
                                              <p:spTgt spid="60"/>
                                            </p:tgtEl>
                                          </p:cBhvr>
                                        </p:animEffect>
                                      </p:childTnLst>
                                    </p:cTn>
                                  </p:par>
                                  <p:par>
                                    <p:cTn id="337" presetID="10" presetClass="entr" presetSubtype="0" fill="hold" nodeType="withEffect">
                                      <p:stCondLst>
                                        <p:cond delay="24000"/>
                                      </p:stCondLst>
                                      <p:childTnLst>
                                        <p:set>
                                          <p:cBhvr>
                                            <p:cTn id="338" dur="1" fill="hold">
                                              <p:stCondLst>
                                                <p:cond delay="0"/>
                                              </p:stCondLst>
                                            </p:cTn>
                                            <p:tgtEl>
                                              <p:spTgt spid="61"/>
                                            </p:tgtEl>
                                            <p:attrNameLst>
                                              <p:attrName>style.visibility</p:attrName>
                                            </p:attrNameLst>
                                          </p:cBhvr>
                                          <p:to>
                                            <p:strVal val="visible"/>
                                          </p:to>
                                        </p:set>
                                        <p:animEffect transition="in" filter="fade">
                                          <p:cBhvr>
                                            <p:cTn id="339" dur="500"/>
                                            <p:tgtEl>
                                              <p:spTgt spid="61"/>
                                            </p:tgtEl>
                                          </p:cBhvr>
                                        </p:animEffect>
                                      </p:childTnLst>
                                    </p:cTn>
                                  </p:par>
                                  <p:par>
                                    <p:cTn id="340" presetID="10" presetClass="entr" presetSubtype="0" fill="hold" nodeType="withEffect">
                                      <p:stCondLst>
                                        <p:cond delay="24000"/>
                                      </p:stCondLst>
                                      <p:childTnLst>
                                        <p:set>
                                          <p:cBhvr>
                                            <p:cTn id="341" dur="1" fill="hold">
                                              <p:stCondLst>
                                                <p:cond delay="0"/>
                                              </p:stCondLst>
                                            </p:cTn>
                                            <p:tgtEl>
                                              <p:spTgt spid="62"/>
                                            </p:tgtEl>
                                            <p:attrNameLst>
                                              <p:attrName>style.visibility</p:attrName>
                                            </p:attrNameLst>
                                          </p:cBhvr>
                                          <p:to>
                                            <p:strVal val="visible"/>
                                          </p:to>
                                        </p:set>
                                        <p:animEffect transition="in" filter="fade">
                                          <p:cBhvr>
                                            <p:cTn id="342" dur="500"/>
                                            <p:tgtEl>
                                              <p:spTgt spid="62"/>
                                            </p:tgtEl>
                                          </p:cBhvr>
                                        </p:animEffect>
                                      </p:childTnLst>
                                    </p:cTn>
                                  </p:par>
                                  <p:par>
                                    <p:cTn id="343" presetID="8" presetClass="emph" presetSubtype="0" fill="hold" nodeType="withEffect">
                                      <p:stCondLst>
                                        <p:cond delay="24000"/>
                                      </p:stCondLst>
                                      <p:childTnLst>
                                        <p:animRot by="21600000">
                                          <p:cBhvr>
                                            <p:cTn id="344" dur="2000" fill="hold"/>
                                            <p:tgtEl>
                                              <p:spTgt spid="60"/>
                                            </p:tgtEl>
                                            <p:attrNameLst>
                                              <p:attrName>r</p:attrName>
                                            </p:attrNameLst>
                                          </p:cBhvr>
                                        </p:animRot>
                                      </p:childTnLst>
                                    </p:cTn>
                                  </p:par>
                                  <p:par>
                                    <p:cTn id="345" presetID="8" presetClass="emph" presetSubtype="0" fill="hold" nodeType="withEffect">
                                      <p:stCondLst>
                                        <p:cond delay="24000"/>
                                      </p:stCondLst>
                                      <p:childTnLst>
                                        <p:animRot by="21600000">
                                          <p:cBhvr>
                                            <p:cTn id="346" dur="2000" fill="hold"/>
                                            <p:tgtEl>
                                              <p:spTgt spid="61"/>
                                            </p:tgtEl>
                                            <p:attrNameLst>
                                              <p:attrName>r</p:attrName>
                                            </p:attrNameLst>
                                          </p:cBhvr>
                                        </p:animRot>
                                      </p:childTnLst>
                                    </p:cTn>
                                  </p:par>
                                  <p:par>
                                    <p:cTn id="347" presetID="8" presetClass="emph" presetSubtype="0" fill="hold" nodeType="withEffect">
                                      <p:stCondLst>
                                        <p:cond delay="24000"/>
                                      </p:stCondLst>
                                      <p:childTnLst>
                                        <p:animRot by="21600000">
                                          <p:cBhvr>
                                            <p:cTn id="348" dur="2000" fill="hold"/>
                                            <p:tgtEl>
                                              <p:spTgt spid="62"/>
                                            </p:tgtEl>
                                            <p:attrNameLst>
                                              <p:attrName>r</p:attrName>
                                            </p:attrNameLst>
                                          </p:cBhvr>
                                        </p:animRot>
                                      </p:childTnLst>
                                    </p:cTn>
                                  </p:par>
                                  <p:par>
                                    <p:cTn id="349" presetID="53" presetClass="entr" presetSubtype="16" fill="hold" nodeType="withEffect">
                                      <p:stCondLst>
                                        <p:cond delay="25000"/>
                                      </p:stCondLst>
                                      <p:childTnLst>
                                        <p:set>
                                          <p:cBhvr>
                                            <p:cTn id="350" dur="1" fill="hold">
                                              <p:stCondLst>
                                                <p:cond delay="0"/>
                                              </p:stCondLst>
                                            </p:cTn>
                                            <p:tgtEl>
                                              <p:spTgt spid="43"/>
                                            </p:tgtEl>
                                            <p:attrNameLst>
                                              <p:attrName>style.visibility</p:attrName>
                                            </p:attrNameLst>
                                          </p:cBhvr>
                                          <p:to>
                                            <p:strVal val="visible"/>
                                          </p:to>
                                        </p:set>
                                        <p:anim calcmode="lin" valueType="num">
                                          <p:cBhvr>
                                            <p:cTn id="351" dur="500" fill="hold"/>
                                            <p:tgtEl>
                                              <p:spTgt spid="43"/>
                                            </p:tgtEl>
                                            <p:attrNameLst>
                                              <p:attrName>ppt_w</p:attrName>
                                            </p:attrNameLst>
                                          </p:cBhvr>
                                          <p:tavLst>
                                            <p:tav tm="0">
                                              <p:val>
                                                <p:fltVal val="0"/>
                                              </p:val>
                                            </p:tav>
                                            <p:tav tm="100000">
                                              <p:val>
                                                <p:strVal val="#ppt_w"/>
                                              </p:val>
                                            </p:tav>
                                          </p:tavLst>
                                        </p:anim>
                                        <p:anim calcmode="lin" valueType="num">
                                          <p:cBhvr>
                                            <p:cTn id="352" dur="500" fill="hold"/>
                                            <p:tgtEl>
                                              <p:spTgt spid="43"/>
                                            </p:tgtEl>
                                            <p:attrNameLst>
                                              <p:attrName>ppt_h</p:attrName>
                                            </p:attrNameLst>
                                          </p:cBhvr>
                                          <p:tavLst>
                                            <p:tav tm="0">
                                              <p:val>
                                                <p:fltVal val="0"/>
                                              </p:val>
                                            </p:tav>
                                            <p:tav tm="100000">
                                              <p:val>
                                                <p:strVal val="#ppt_h"/>
                                              </p:val>
                                            </p:tav>
                                          </p:tavLst>
                                        </p:anim>
                                        <p:animEffect transition="in" filter="fade">
                                          <p:cBhvr>
                                            <p:cTn id="353" dur="500"/>
                                            <p:tgtEl>
                                              <p:spTgt spid="43"/>
                                            </p:tgtEl>
                                          </p:cBhvr>
                                        </p:animEffect>
                                      </p:childTnLst>
                                    </p:cTn>
                                  </p:par>
                                  <p:par>
                                    <p:cTn id="354" presetID="53" presetClass="entr" presetSubtype="16" fill="hold" nodeType="withEffect">
                                      <p:stCondLst>
                                        <p:cond delay="25000"/>
                                      </p:stCondLst>
                                      <p:childTnLst>
                                        <p:set>
                                          <p:cBhvr>
                                            <p:cTn id="355" dur="1" fill="hold">
                                              <p:stCondLst>
                                                <p:cond delay="0"/>
                                              </p:stCondLst>
                                            </p:cTn>
                                            <p:tgtEl>
                                              <p:spTgt spid="44"/>
                                            </p:tgtEl>
                                            <p:attrNameLst>
                                              <p:attrName>style.visibility</p:attrName>
                                            </p:attrNameLst>
                                          </p:cBhvr>
                                          <p:to>
                                            <p:strVal val="visible"/>
                                          </p:to>
                                        </p:set>
                                        <p:anim calcmode="lin" valueType="num">
                                          <p:cBhvr>
                                            <p:cTn id="356" dur="500" fill="hold"/>
                                            <p:tgtEl>
                                              <p:spTgt spid="44"/>
                                            </p:tgtEl>
                                            <p:attrNameLst>
                                              <p:attrName>ppt_w</p:attrName>
                                            </p:attrNameLst>
                                          </p:cBhvr>
                                          <p:tavLst>
                                            <p:tav tm="0">
                                              <p:val>
                                                <p:fltVal val="0"/>
                                              </p:val>
                                            </p:tav>
                                            <p:tav tm="100000">
                                              <p:val>
                                                <p:strVal val="#ppt_w"/>
                                              </p:val>
                                            </p:tav>
                                          </p:tavLst>
                                        </p:anim>
                                        <p:anim calcmode="lin" valueType="num">
                                          <p:cBhvr>
                                            <p:cTn id="357" dur="500" fill="hold"/>
                                            <p:tgtEl>
                                              <p:spTgt spid="44"/>
                                            </p:tgtEl>
                                            <p:attrNameLst>
                                              <p:attrName>ppt_h</p:attrName>
                                            </p:attrNameLst>
                                          </p:cBhvr>
                                          <p:tavLst>
                                            <p:tav tm="0">
                                              <p:val>
                                                <p:fltVal val="0"/>
                                              </p:val>
                                            </p:tav>
                                            <p:tav tm="100000">
                                              <p:val>
                                                <p:strVal val="#ppt_h"/>
                                              </p:val>
                                            </p:tav>
                                          </p:tavLst>
                                        </p:anim>
                                        <p:animEffect transition="in" filter="fade">
                                          <p:cBhvr>
                                            <p:cTn id="358" dur="500"/>
                                            <p:tgtEl>
                                              <p:spTgt spid="44"/>
                                            </p:tgtEl>
                                          </p:cBhvr>
                                        </p:animEffect>
                                      </p:childTnLst>
                                    </p:cTn>
                                  </p:par>
                                  <p:par>
                                    <p:cTn id="359" presetID="42" presetClass="path" presetSubtype="0" repeatCount="indefinite" accel="20000" decel="20000" autoRev="1" fill="hold" nodeType="withEffect">
                                      <p:stCondLst>
                                        <p:cond delay="25000"/>
                                      </p:stCondLst>
                                      <p:childTnLst>
                                        <p:animMotion origin="layout" path="M -2.01389E-6 3.82716E-6 L 0.00174 0.0324 " pathEditMode="relative" rAng="0" ptsTypes="AA">
                                          <p:cBhvr>
                                            <p:cTn id="360" dur="3000" fill="hold"/>
                                            <p:tgtEl>
                                              <p:spTgt spid="44"/>
                                            </p:tgtEl>
                                            <p:attrNameLst>
                                              <p:attrName>ppt_x</p:attrName>
                                              <p:attrName>ppt_y</p:attrName>
                                            </p:attrNameLst>
                                          </p:cBhvr>
                                          <p:rCtr x="87" y="1620"/>
                                        </p:animMotion>
                                      </p:childTnLst>
                                    </p:cTn>
                                  </p:par>
                                  <p:par>
                                    <p:cTn id="361" presetID="53" presetClass="entr" presetSubtype="16" fill="hold" nodeType="withEffect">
                                      <p:stCondLst>
                                        <p:cond delay="25000"/>
                                      </p:stCondLst>
                                      <p:childTnLst>
                                        <p:set>
                                          <p:cBhvr>
                                            <p:cTn id="362" dur="1" fill="hold">
                                              <p:stCondLst>
                                                <p:cond delay="0"/>
                                              </p:stCondLst>
                                            </p:cTn>
                                            <p:tgtEl>
                                              <p:spTgt spid="40"/>
                                            </p:tgtEl>
                                            <p:attrNameLst>
                                              <p:attrName>style.visibility</p:attrName>
                                            </p:attrNameLst>
                                          </p:cBhvr>
                                          <p:to>
                                            <p:strVal val="visible"/>
                                          </p:to>
                                        </p:set>
                                        <p:anim calcmode="lin" valueType="num">
                                          <p:cBhvr>
                                            <p:cTn id="363" dur="500" fill="hold"/>
                                            <p:tgtEl>
                                              <p:spTgt spid="40"/>
                                            </p:tgtEl>
                                            <p:attrNameLst>
                                              <p:attrName>ppt_w</p:attrName>
                                            </p:attrNameLst>
                                          </p:cBhvr>
                                          <p:tavLst>
                                            <p:tav tm="0">
                                              <p:val>
                                                <p:fltVal val="0"/>
                                              </p:val>
                                            </p:tav>
                                            <p:tav tm="100000">
                                              <p:val>
                                                <p:strVal val="#ppt_w"/>
                                              </p:val>
                                            </p:tav>
                                          </p:tavLst>
                                        </p:anim>
                                        <p:anim calcmode="lin" valueType="num">
                                          <p:cBhvr>
                                            <p:cTn id="364" dur="500" fill="hold"/>
                                            <p:tgtEl>
                                              <p:spTgt spid="40"/>
                                            </p:tgtEl>
                                            <p:attrNameLst>
                                              <p:attrName>ppt_h</p:attrName>
                                            </p:attrNameLst>
                                          </p:cBhvr>
                                          <p:tavLst>
                                            <p:tav tm="0">
                                              <p:val>
                                                <p:fltVal val="0"/>
                                              </p:val>
                                            </p:tav>
                                            <p:tav tm="100000">
                                              <p:val>
                                                <p:strVal val="#ppt_h"/>
                                              </p:val>
                                            </p:tav>
                                          </p:tavLst>
                                        </p:anim>
                                        <p:animEffect transition="in" filter="fade">
                                          <p:cBhvr>
                                            <p:cTn id="365" dur="500"/>
                                            <p:tgtEl>
                                              <p:spTgt spid="40"/>
                                            </p:tgtEl>
                                          </p:cBhvr>
                                        </p:animEffect>
                                      </p:childTnLst>
                                    </p:cTn>
                                  </p:par>
                                  <p:par>
                                    <p:cTn id="366" presetID="10" presetClass="exit" presetSubtype="0" fill="hold" nodeType="withEffect">
                                      <p:stCondLst>
                                        <p:cond delay="25500"/>
                                      </p:stCondLst>
                                      <p:childTnLst>
                                        <p:animEffect transition="out" filter="fade">
                                          <p:cBhvr>
                                            <p:cTn id="367" dur="500"/>
                                            <p:tgtEl>
                                              <p:spTgt spid="60"/>
                                            </p:tgtEl>
                                          </p:cBhvr>
                                        </p:animEffect>
                                        <p:set>
                                          <p:cBhvr>
                                            <p:cTn id="368" dur="1" fill="hold">
                                              <p:stCondLst>
                                                <p:cond delay="499"/>
                                              </p:stCondLst>
                                            </p:cTn>
                                            <p:tgtEl>
                                              <p:spTgt spid="60"/>
                                            </p:tgtEl>
                                            <p:attrNameLst>
                                              <p:attrName>style.visibility</p:attrName>
                                            </p:attrNameLst>
                                          </p:cBhvr>
                                          <p:to>
                                            <p:strVal val="hidden"/>
                                          </p:to>
                                        </p:set>
                                      </p:childTnLst>
                                    </p:cTn>
                                  </p:par>
                                  <p:par>
                                    <p:cTn id="369" presetID="10" presetClass="exit" presetSubtype="0" fill="hold" nodeType="withEffect">
                                      <p:stCondLst>
                                        <p:cond delay="25500"/>
                                      </p:stCondLst>
                                      <p:childTnLst>
                                        <p:animEffect transition="out" filter="fade">
                                          <p:cBhvr>
                                            <p:cTn id="370" dur="500"/>
                                            <p:tgtEl>
                                              <p:spTgt spid="61"/>
                                            </p:tgtEl>
                                          </p:cBhvr>
                                        </p:animEffect>
                                        <p:set>
                                          <p:cBhvr>
                                            <p:cTn id="371" dur="1" fill="hold">
                                              <p:stCondLst>
                                                <p:cond delay="499"/>
                                              </p:stCondLst>
                                            </p:cTn>
                                            <p:tgtEl>
                                              <p:spTgt spid="61"/>
                                            </p:tgtEl>
                                            <p:attrNameLst>
                                              <p:attrName>style.visibility</p:attrName>
                                            </p:attrNameLst>
                                          </p:cBhvr>
                                          <p:to>
                                            <p:strVal val="hidden"/>
                                          </p:to>
                                        </p:set>
                                      </p:childTnLst>
                                    </p:cTn>
                                  </p:par>
                                  <p:par>
                                    <p:cTn id="372" presetID="10" presetClass="exit" presetSubtype="0" fill="hold" nodeType="withEffect">
                                      <p:stCondLst>
                                        <p:cond delay="25500"/>
                                      </p:stCondLst>
                                      <p:childTnLst>
                                        <p:animEffect transition="out" filter="fade">
                                          <p:cBhvr>
                                            <p:cTn id="373" dur="500"/>
                                            <p:tgtEl>
                                              <p:spTgt spid="62"/>
                                            </p:tgtEl>
                                          </p:cBhvr>
                                        </p:animEffect>
                                        <p:set>
                                          <p:cBhvr>
                                            <p:cTn id="374" dur="1" fill="hold">
                                              <p:stCondLst>
                                                <p:cond delay="499"/>
                                              </p:stCondLst>
                                            </p:cTn>
                                            <p:tgtEl>
                                              <p:spTgt spid="62"/>
                                            </p:tgtEl>
                                            <p:attrNameLst>
                                              <p:attrName>style.visibility</p:attrName>
                                            </p:attrNameLst>
                                          </p:cBhvr>
                                          <p:to>
                                            <p:strVal val="hidden"/>
                                          </p:to>
                                        </p:set>
                                      </p:childTnLst>
                                    </p:cTn>
                                  </p:par>
                                  <p:par>
                                    <p:cTn id="375" presetID="10" presetClass="exit" presetSubtype="0" fill="hold" nodeType="withEffect">
                                      <p:stCondLst>
                                        <p:cond delay="25500"/>
                                      </p:stCondLst>
                                      <p:childTnLst>
                                        <p:animEffect transition="out" filter="fade">
                                          <p:cBhvr>
                                            <p:cTn id="376" dur="500"/>
                                            <p:tgtEl>
                                              <p:spTgt spid="13"/>
                                            </p:tgtEl>
                                          </p:cBhvr>
                                        </p:animEffect>
                                        <p:set>
                                          <p:cBhvr>
                                            <p:cTn id="377" dur="1" fill="hold">
                                              <p:stCondLst>
                                                <p:cond delay="499"/>
                                              </p:stCondLst>
                                            </p:cTn>
                                            <p:tgtEl>
                                              <p:spTgt spid="13"/>
                                            </p:tgtEl>
                                            <p:attrNameLst>
                                              <p:attrName>style.visibility</p:attrName>
                                            </p:attrNameLst>
                                          </p:cBhvr>
                                          <p:to>
                                            <p:strVal val="hidden"/>
                                          </p:to>
                                        </p:set>
                                      </p:childTnLst>
                                    </p:cTn>
                                  </p:par>
                                  <p:par>
                                    <p:cTn id="378" presetID="38" presetClass="path" presetSubtype="0" accel="50000" decel="50000" fill="hold" nodeType="withEffect">
                                      <p:stCondLst>
                                        <p:cond delay="26500"/>
                                      </p:stCondLst>
                                      <p:childTnLst>
                                        <p:animMotion origin="layout" path="M -3.40278E-6 -6.79012E-7 L 0.02463 -0.00212 L 0.00065 -0.01196 L 0.02518 -0.01447 L 0.0012 -0.0245 L 0.02583 -0.02643 L 0.00185 -0.03665 L 0.02648 -0.03877 L 0.00239 -0.049 L 0.02702 -0.05131 L 0.00304 -0.06115 L 0.02767 -0.06366 L 0.0038 -0.07311 L 0.02843 -0.07562 L 0.00424 -0.08584 L 0.02887 -0.08796 L 0.00489 -0.09799 " pathEditMode="relative" rAng="-5093159" ptsTypes="FFFFFFFFFFFFFFFFF">
                                          <p:cBhvr>
                                            <p:cTn id="379" dur="2000" fill="hold"/>
                                            <p:tgtEl>
                                              <p:spTgt spid="22"/>
                                            </p:tgtEl>
                                            <p:attrNameLst>
                                              <p:attrName>ppt_x</p:attrName>
                                              <p:attrName>ppt_y</p:attrName>
                                            </p:attrNameLst>
                                          </p:cBhvr>
                                          <p:rCtr x="1465" y="-4707"/>
                                        </p:animMotion>
                                      </p:childTnLst>
                                    </p:cTn>
                                  </p:par>
                                  <p:par>
                                    <p:cTn id="380" presetID="53" presetClass="exit" presetSubtype="32" fill="hold" nodeType="withEffect">
                                      <p:stCondLst>
                                        <p:cond delay="28500"/>
                                      </p:stCondLst>
                                      <p:childTnLst>
                                        <p:anim calcmode="lin" valueType="num">
                                          <p:cBhvr>
                                            <p:cTn id="381" dur="500"/>
                                            <p:tgtEl>
                                              <p:spTgt spid="22"/>
                                            </p:tgtEl>
                                            <p:attrNameLst>
                                              <p:attrName>ppt_w</p:attrName>
                                            </p:attrNameLst>
                                          </p:cBhvr>
                                          <p:tavLst>
                                            <p:tav tm="0">
                                              <p:val>
                                                <p:strVal val="ppt_w"/>
                                              </p:val>
                                            </p:tav>
                                            <p:tav tm="100000">
                                              <p:val>
                                                <p:fltVal val="0"/>
                                              </p:val>
                                            </p:tav>
                                          </p:tavLst>
                                        </p:anim>
                                        <p:anim calcmode="lin" valueType="num">
                                          <p:cBhvr>
                                            <p:cTn id="382" dur="500"/>
                                            <p:tgtEl>
                                              <p:spTgt spid="22"/>
                                            </p:tgtEl>
                                            <p:attrNameLst>
                                              <p:attrName>ppt_h</p:attrName>
                                            </p:attrNameLst>
                                          </p:cBhvr>
                                          <p:tavLst>
                                            <p:tav tm="0">
                                              <p:val>
                                                <p:strVal val="ppt_h"/>
                                              </p:val>
                                            </p:tav>
                                            <p:tav tm="100000">
                                              <p:val>
                                                <p:fltVal val="0"/>
                                              </p:val>
                                            </p:tav>
                                          </p:tavLst>
                                        </p:anim>
                                        <p:animEffect transition="out" filter="fade">
                                          <p:cBhvr>
                                            <p:cTn id="383" dur="500"/>
                                            <p:tgtEl>
                                              <p:spTgt spid="22"/>
                                            </p:tgtEl>
                                          </p:cBhvr>
                                        </p:animEffect>
                                        <p:set>
                                          <p:cBhvr>
                                            <p:cTn id="384" dur="1" fill="hold">
                                              <p:stCondLst>
                                                <p:cond delay="499"/>
                                              </p:stCondLst>
                                            </p:cTn>
                                            <p:tgtEl>
                                              <p:spTgt spid="22"/>
                                            </p:tgtEl>
                                            <p:attrNameLst>
                                              <p:attrName>style.visibility</p:attrName>
                                            </p:attrNameLst>
                                          </p:cBhvr>
                                          <p:to>
                                            <p:strVal val="hidden"/>
                                          </p:to>
                                        </p:set>
                                      </p:childTnLst>
                                    </p:cTn>
                                  </p:par>
                                  <p:par>
                                    <p:cTn id="385" presetID="10" presetClass="entr" presetSubtype="0" fill="hold" grpId="0" nodeType="withEffect">
                                      <p:stCondLst>
                                        <p:cond delay="1000"/>
                                      </p:stCondLst>
                                      <p:childTnLst>
                                        <p:set>
                                          <p:cBhvr>
                                            <p:cTn id="386" dur="1" fill="hold">
                                              <p:stCondLst>
                                                <p:cond delay="0"/>
                                              </p:stCondLst>
                                            </p:cTn>
                                            <p:tgtEl>
                                              <p:spTgt spid="64"/>
                                            </p:tgtEl>
                                            <p:attrNameLst>
                                              <p:attrName>style.visibility</p:attrName>
                                            </p:attrNameLst>
                                          </p:cBhvr>
                                          <p:to>
                                            <p:strVal val="visible"/>
                                          </p:to>
                                        </p:set>
                                        <p:animEffect transition="in" filter="fade">
                                          <p:cBhvr>
                                            <p:cTn id="387" dur="500"/>
                                            <p:tgtEl>
                                              <p:spTgt spid="64"/>
                                            </p:tgtEl>
                                          </p:cBhvr>
                                        </p:animEffect>
                                      </p:childTnLst>
                                    </p:cTn>
                                  </p:par>
                                  <p:par>
                                    <p:cTn id="388" presetID="10" presetClass="exit" presetSubtype="0" fill="hold" grpId="1" nodeType="withEffect">
                                      <p:stCondLst>
                                        <p:cond delay="11000"/>
                                      </p:stCondLst>
                                      <p:childTnLst>
                                        <p:animEffect transition="out" filter="fade">
                                          <p:cBhvr>
                                            <p:cTn id="389" dur="500"/>
                                            <p:tgtEl>
                                              <p:spTgt spid="64"/>
                                            </p:tgtEl>
                                          </p:cBhvr>
                                        </p:animEffect>
                                        <p:set>
                                          <p:cBhvr>
                                            <p:cTn id="390"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1" fill="hold" display="0">
                      <p:stCondLst>
                        <p:cond delay="indefinite"/>
                      </p:stCondLst>
                      <p:endCondLst>
                        <p:cond evt="onStopAudio" delay="0">
                          <p:tgtEl>
                            <p:sldTgt/>
                          </p:tgtEl>
                        </p:cond>
                      </p:endCondLst>
                    </p:cTn>
                    <p:tgtEl>
                      <p:spTgt spid="3"/>
                    </p:tgtEl>
                  </p:cMediaNode>
                </p:audio>
              </p:childTnLst>
            </p:cTn>
          </p:par>
        </p:tnLst>
        <p:bldLst>
          <p:bldP spid="10" grpId="0" animBg="1"/>
          <p:bldP spid="11" grpId="0"/>
          <p:bldP spid="11" grpId="1"/>
          <p:bldP spid="12" grpId="0"/>
          <p:bldP spid="12" grpId="1"/>
          <p:bldP spid="15" grpId="0"/>
          <p:bldP spid="15" grpId="1"/>
          <p:bldP spid="17" grpId="0"/>
          <p:bldP spid="17" grpId="1"/>
          <p:bldP spid="18" grpId="0"/>
          <p:bldP spid="18" grpId="1"/>
          <p:bldP spid="63" grpId="0"/>
          <p:bldP spid="63" grpId="1"/>
          <p:bldP spid="64" grpId="0" animBg="1"/>
          <p:bldP spid="64" grpId="1" animBg="1"/>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credits fanfare (nuria15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9475" y="8586341"/>
            <a:ext cx="487363" cy="487363"/>
          </a:xfrm>
          <a:prstGeom prst="rect">
            <a:avLst/>
          </a:prstGeom>
        </p:spPr>
      </p:pic>
      <p:pic>
        <p:nvPicPr>
          <p:cNvPr id="21" name="Backgroun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8200" y="-108425"/>
            <a:ext cx="18381195" cy="8490422"/>
          </a:xfrm>
          <a:prstGeom prst="rect">
            <a:avLst/>
          </a:prstGeom>
        </p:spPr>
      </p:pic>
      <p:pic>
        <p:nvPicPr>
          <p:cNvPr id="67" name="Text- Choose"/>
          <p:cNvPicPr>
            <a:picLocks noChangeAspect="1"/>
          </p:cNvPicPr>
          <p:nvPr/>
        </p:nvPicPr>
        <p:blipFill rotWithShape="1">
          <a:blip r:embed="rId7">
            <a:extLst>
              <a:ext uri="{28A0092B-C50C-407E-A947-70E740481C1C}">
                <a14:useLocalDpi xmlns:a14="http://schemas.microsoft.com/office/drawing/2010/main" val="0"/>
              </a:ext>
            </a:extLst>
          </a:blip>
          <a:srcRect l="8586" t="8975" r="10216" b="45119"/>
          <a:stretch/>
        </p:blipFill>
        <p:spPr>
          <a:xfrm>
            <a:off x="3543300" y="-241299"/>
            <a:ext cx="7863840" cy="1785319"/>
          </a:xfrm>
          <a:prstGeom prst="rect">
            <a:avLst/>
          </a:prstGeom>
        </p:spPr>
      </p:pic>
      <p:pic>
        <p:nvPicPr>
          <p:cNvPr id="68" name="Text- Hero"/>
          <p:cNvPicPr>
            <a:picLocks noChangeAspect="1"/>
          </p:cNvPicPr>
          <p:nvPr/>
        </p:nvPicPr>
        <p:blipFill rotWithShape="1">
          <a:blip r:embed="rId8">
            <a:extLst>
              <a:ext uri="{28A0092B-C50C-407E-A947-70E740481C1C}">
                <a14:useLocalDpi xmlns:a14="http://schemas.microsoft.com/office/drawing/2010/main" val="0"/>
              </a:ext>
            </a:extLst>
          </a:blip>
          <a:srcRect l="18489" t="21726" r="15942" b="34692"/>
          <a:stretch/>
        </p:blipFill>
        <p:spPr>
          <a:xfrm>
            <a:off x="4362450" y="2278383"/>
            <a:ext cx="5905501" cy="2496103"/>
          </a:xfrm>
          <a:prstGeom prst="rect">
            <a:avLst/>
          </a:prstGeom>
        </p:spPr>
      </p:pic>
      <p:pic>
        <p:nvPicPr>
          <p:cNvPr id="69" name="Text- Your"/>
          <p:cNvPicPr>
            <a:picLocks noChangeAspect="1"/>
          </p:cNvPicPr>
          <p:nvPr/>
        </p:nvPicPr>
        <p:blipFill rotWithShape="1">
          <a:blip r:embed="rId9">
            <a:extLst>
              <a:ext uri="{28A0092B-C50C-407E-A947-70E740481C1C}">
                <a14:useLocalDpi xmlns:a14="http://schemas.microsoft.com/office/drawing/2010/main" val="0"/>
              </a:ext>
            </a:extLst>
          </a:blip>
          <a:srcRect l="31707" t="18308" r="28736" b="37360"/>
          <a:stretch/>
        </p:blipFill>
        <p:spPr>
          <a:xfrm>
            <a:off x="5875020" y="1263417"/>
            <a:ext cx="3205995" cy="1263883"/>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113274" y="1480991"/>
            <a:ext cx="6196524" cy="4133088"/>
          </a:xfrm>
          <a:prstGeom prst="rect">
            <a:avLst/>
          </a:prstGeom>
          <a:effectLst>
            <a:outerShdw blurRad="50800" dist="38100" dir="2700000" algn="tl" rotWithShape="0">
              <a:prstClr val="black">
                <a:alpha val="40000"/>
              </a:prstClr>
            </a:outerShdw>
          </a:effectLst>
        </p:spPr>
      </p:pic>
      <p:pic>
        <p:nvPicPr>
          <p:cNvPr id="62"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41009" y="3213098"/>
            <a:ext cx="5031855" cy="5031855"/>
          </a:xfrm>
          <a:prstGeom prst="rect">
            <a:avLst/>
          </a:prstGeom>
        </p:spPr>
      </p:pic>
      <p:pic>
        <p:nvPicPr>
          <p:cNvPr id="57"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15692" y="3153761"/>
            <a:ext cx="2350625" cy="2350625"/>
          </a:xfrm>
          <a:prstGeom prst="rect">
            <a:avLst/>
          </a:prstGeom>
        </p:spPr>
      </p:pic>
      <p:pic>
        <p:nvPicPr>
          <p:cNvPr id="60"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6441" y="2959480"/>
            <a:ext cx="2350625" cy="2350625"/>
          </a:xfrm>
          <a:prstGeom prst="rect">
            <a:avLst/>
          </a:prstGeom>
        </p:spPr>
      </p:pic>
      <p:pic>
        <p:nvPicPr>
          <p:cNvPr id="61"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813915" y="5233899"/>
            <a:ext cx="2426832" cy="2426832"/>
          </a:xfrm>
          <a:prstGeom prst="rect">
            <a:avLst/>
          </a:prstGeom>
        </p:spPr>
      </p:pic>
      <p:pic>
        <p:nvPicPr>
          <p:cNvPr id="58"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756066" y="4868063"/>
            <a:ext cx="2831966" cy="2831966"/>
          </a:xfrm>
          <a:prstGeom prst="rect">
            <a:avLst/>
          </a:prstGeom>
        </p:spPr>
      </p:pic>
      <p:pic>
        <p:nvPicPr>
          <p:cNvPr id="55"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4608677"/>
            <a:ext cx="3184158" cy="3184158"/>
          </a:xfrm>
          <a:prstGeom prst="rect">
            <a:avLst/>
          </a:prstGeom>
        </p:spPr>
      </p:pic>
      <p:pic>
        <p:nvPicPr>
          <p:cNvPr id="56"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894398" y="4893129"/>
            <a:ext cx="2985654" cy="2985654"/>
          </a:xfrm>
          <a:prstGeom prst="rect">
            <a:avLst/>
          </a:prstGeom>
        </p:spPr>
      </p:pic>
      <p:pic>
        <p:nvPicPr>
          <p:cNvPr id="51" name="Portal (Small)"/>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684946" y="969333"/>
            <a:ext cx="1691755" cy="1691755"/>
          </a:xfrm>
          <a:prstGeom prst="rect">
            <a:avLst/>
          </a:prstGeom>
        </p:spPr>
      </p:pic>
      <p:pic>
        <p:nvPicPr>
          <p:cNvPr id="52" name="Portal (Small)"/>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25593" y="351166"/>
            <a:ext cx="1337056" cy="1337056"/>
          </a:xfrm>
          <a:prstGeom prst="rect">
            <a:avLst/>
          </a:prstGeom>
        </p:spPr>
      </p:pic>
      <p:pic>
        <p:nvPicPr>
          <p:cNvPr id="47"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50808" y="4848515"/>
            <a:ext cx="3124932" cy="3124932"/>
          </a:xfrm>
          <a:prstGeom prst="rect">
            <a:avLst/>
          </a:prstGeom>
        </p:spPr>
      </p:pic>
      <p:pic>
        <p:nvPicPr>
          <p:cNvPr id="2"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50337" y="4136786"/>
            <a:ext cx="4412659" cy="4412659"/>
          </a:xfrm>
          <a:prstGeom prst="rect">
            <a:avLst/>
          </a:prstGeom>
        </p:spPr>
      </p:pic>
      <p:pic>
        <p:nvPicPr>
          <p:cNvPr id="16"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60290" y="4136786"/>
            <a:ext cx="4412659" cy="4412659"/>
          </a:xfrm>
          <a:prstGeom prst="rect">
            <a:avLst/>
          </a:prstGeom>
        </p:spPr>
      </p:pic>
      <p:pic>
        <p:nvPicPr>
          <p:cNvPr id="24"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96054" y="4586400"/>
            <a:ext cx="3772248" cy="3772248"/>
          </a:xfrm>
          <a:prstGeom prst="rect">
            <a:avLst/>
          </a:prstGeom>
        </p:spPr>
      </p:pic>
      <p:pic>
        <p:nvPicPr>
          <p:cNvPr id="46"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105" y="640807"/>
            <a:ext cx="2350625" cy="2350625"/>
          </a:xfrm>
          <a:prstGeom prst="rect">
            <a:avLst/>
          </a:prstGeom>
        </p:spPr>
      </p:pic>
      <p:pic>
        <p:nvPicPr>
          <p:cNvPr id="45"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279775" y="867193"/>
            <a:ext cx="2350625" cy="2350625"/>
          </a:xfrm>
          <a:prstGeom prst="rect">
            <a:avLst/>
          </a:prstGeom>
        </p:spPr>
      </p:pic>
      <p:pic>
        <p:nvPicPr>
          <p:cNvPr id="50"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7478" y="5207996"/>
            <a:ext cx="2835344" cy="2835344"/>
          </a:xfrm>
          <a:prstGeom prst="rect">
            <a:avLst/>
          </a:prstGeom>
        </p:spPr>
      </p:pic>
      <p:pic>
        <p:nvPicPr>
          <p:cNvPr id="27" name="Crimson Ca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051800" y="523673"/>
            <a:ext cx="992043" cy="992043"/>
          </a:xfrm>
          <a:prstGeom prst="rect">
            <a:avLst/>
          </a:prstGeom>
        </p:spPr>
      </p:pic>
      <p:pic>
        <p:nvPicPr>
          <p:cNvPr id="28" name="M-Powe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5286" y="921197"/>
            <a:ext cx="2123929" cy="2123929"/>
          </a:xfrm>
          <a:prstGeom prst="rect">
            <a:avLst/>
          </a:prstGeom>
        </p:spPr>
      </p:pic>
      <p:pic>
        <p:nvPicPr>
          <p:cNvPr id="30" name="Prism"/>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234528" y="2991432"/>
            <a:ext cx="2512954" cy="2512954"/>
          </a:xfrm>
          <a:prstGeom prst="rect">
            <a:avLst/>
          </a:prstGeom>
        </p:spPr>
      </p:pic>
      <p:pic>
        <p:nvPicPr>
          <p:cNvPr id="44" name="Stellara"/>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36524" y="3026578"/>
            <a:ext cx="2283527" cy="2283527"/>
          </a:xfrm>
          <a:prstGeom prst="rect">
            <a:avLst/>
          </a:prstGeom>
          <a:effectLst>
            <a:outerShdw blurRad="50800" dist="38100" dir="2700000" algn="tl" rotWithShape="0">
              <a:prstClr val="black">
                <a:alpha val="40000"/>
              </a:prstClr>
            </a:outerShdw>
          </a:effectLst>
        </p:spPr>
      </p:pic>
      <p:pic>
        <p:nvPicPr>
          <p:cNvPr id="43" name="Dawn Defende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583276" y="5046642"/>
            <a:ext cx="2786511" cy="2786511"/>
          </a:xfrm>
          <a:prstGeom prst="rect">
            <a:avLst/>
          </a:prstGeom>
          <a:effectLst>
            <a:outerShdw blurRad="50800" dist="38100" dir="2700000" algn="tl" rotWithShape="0">
              <a:prstClr val="black">
                <a:alpha val="40000"/>
              </a:prstClr>
            </a:outerShdw>
          </a:effectLst>
        </p:spPr>
      </p:pic>
      <p:pic>
        <p:nvPicPr>
          <p:cNvPr id="42" name="Diamond Knight"/>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013344" y="5082828"/>
            <a:ext cx="2747762" cy="2747762"/>
          </a:xfrm>
          <a:prstGeom prst="rect">
            <a:avLst/>
          </a:prstGeom>
          <a:effectLst>
            <a:outerShdw blurRad="50800" dist="38100" dir="2700000" algn="tl" rotWithShape="0">
              <a:prstClr val="black">
                <a:alpha val="40000"/>
              </a:prstClr>
            </a:outerShdw>
          </a:effectLst>
        </p:spPr>
      </p:pic>
      <p:pic>
        <p:nvPicPr>
          <p:cNvPr id="38" name="Tank"/>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24" y="4527883"/>
            <a:ext cx="3236048" cy="3236048"/>
          </a:xfrm>
          <a:prstGeom prst="rect">
            <a:avLst/>
          </a:prstGeom>
        </p:spPr>
      </p:pic>
      <p:pic>
        <p:nvPicPr>
          <p:cNvPr id="33" name="Hardsuit"/>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868529" y="1221408"/>
            <a:ext cx="1371600" cy="1371600"/>
          </a:xfrm>
          <a:prstGeom prst="rect">
            <a:avLst/>
          </a:prstGeom>
        </p:spPr>
      </p:pic>
      <p:pic>
        <p:nvPicPr>
          <p:cNvPr id="41" name="Cosmic Wave"/>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flipH="1">
            <a:off x="12263263" y="1044795"/>
            <a:ext cx="2210685" cy="2210685"/>
          </a:xfrm>
          <a:prstGeom prst="rect">
            <a:avLst/>
          </a:prstGeom>
          <a:effectLst>
            <a:outerShdw blurRad="50800" dist="38100" dir="2700000" algn="tl" rotWithShape="0">
              <a:prstClr val="black">
                <a:alpha val="40000"/>
              </a:prstClr>
            </a:outerShdw>
          </a:effectLst>
        </p:spPr>
      </p:pic>
      <p:pic>
        <p:nvPicPr>
          <p:cNvPr id="59" name="Kita"/>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744936" y="1297927"/>
            <a:ext cx="6746991" cy="6746991"/>
          </a:xfrm>
          <a:prstGeom prst="rect">
            <a:avLst/>
          </a:prstGeom>
        </p:spPr>
      </p:pic>
      <p:pic>
        <p:nvPicPr>
          <p:cNvPr id="29" name="Kita"/>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390857" y="3497014"/>
            <a:ext cx="3521744" cy="3521744"/>
          </a:xfrm>
          <a:prstGeom prst="rect">
            <a:avLst/>
          </a:prstGeom>
        </p:spPr>
      </p:pic>
      <p:pic>
        <p:nvPicPr>
          <p:cNvPr id="39" name="Orisha"/>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501309" y="4692763"/>
            <a:ext cx="3523708" cy="3523708"/>
          </a:xfrm>
          <a:prstGeom prst="rect">
            <a:avLst/>
          </a:prstGeom>
          <a:effectLst>
            <a:outerShdw blurRad="50800" dist="38100" dir="2700000" algn="tl" rotWithShape="0">
              <a:prstClr val="black">
                <a:alpha val="40000"/>
              </a:prstClr>
            </a:outerShdw>
          </a:effectLst>
        </p:spPr>
      </p:pic>
      <p:pic>
        <p:nvPicPr>
          <p:cNvPr id="40" name="Snowfis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106978" y="3598759"/>
            <a:ext cx="4265693" cy="4265693"/>
          </a:xfrm>
          <a:prstGeom prst="rect">
            <a:avLst/>
          </a:prstGeom>
          <a:effectLst>
            <a:outerShdw blurRad="50800" dist="38100" dir="2700000" algn="tl" rotWithShape="0">
              <a:prstClr val="black">
                <a:alpha val="40000"/>
              </a:prstClr>
            </a:outerShdw>
          </a:effectLst>
        </p:spPr>
      </p:pic>
      <p:pic>
        <p:nvPicPr>
          <p:cNvPr id="13" name="Arcana- Spiral Ring"/>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1266686" y="2929478"/>
            <a:ext cx="1993392" cy="1993392"/>
          </a:xfrm>
          <a:prstGeom prst="rect">
            <a:avLst/>
          </a:prstGeom>
          <a:effectLst>
            <a:softEdge rad="317500"/>
          </a:effectLst>
        </p:spPr>
      </p:pic>
      <p:pic>
        <p:nvPicPr>
          <p:cNvPr id="7" name="Arcana (Large)"/>
          <p:cNvPicPr>
            <a:picLocks noChangeAspect="1"/>
          </p:cNvPicPr>
          <p:nvPr/>
        </p:nvPicPr>
        <p:blipFill rotWithShape="1">
          <a:blip r:embed="rId29" cstate="print">
            <a:extLst>
              <a:ext uri="{28A0092B-C50C-407E-A947-70E740481C1C}">
                <a14:useLocalDpi xmlns:a14="http://schemas.microsoft.com/office/drawing/2010/main" val="0"/>
              </a:ext>
            </a:extLst>
          </a:blip>
          <a:srcRect l="22246" t="7137" r="23227" b="9172"/>
          <a:stretch/>
        </p:blipFill>
        <p:spPr>
          <a:xfrm>
            <a:off x="11517834" y="3566006"/>
            <a:ext cx="1477499" cy="2267712"/>
          </a:xfrm>
          <a:prstGeom prst="rect">
            <a:avLst/>
          </a:prstGeom>
          <a:effectLst>
            <a:outerShdw blurRad="50800" dist="38100" dir="8100000" algn="tr" rotWithShape="0">
              <a:prstClr val="black">
                <a:alpha val="40000"/>
              </a:prstClr>
            </a:outerShdw>
          </a:effectLst>
        </p:spPr>
      </p:pic>
      <p:pic>
        <p:nvPicPr>
          <p:cNvPr id="23"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548575" y="4586400"/>
            <a:ext cx="3772248" cy="3772248"/>
          </a:xfrm>
          <a:prstGeom prst="rect">
            <a:avLst/>
          </a:prstGeom>
        </p:spPr>
      </p:pic>
      <p:pic>
        <p:nvPicPr>
          <p:cNvPr id="49"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41684" y="5207996"/>
            <a:ext cx="2835344" cy="2835344"/>
          </a:xfrm>
          <a:prstGeom prst="rect">
            <a:avLst/>
          </a:prstGeom>
        </p:spPr>
      </p:pic>
      <p:pic>
        <p:nvPicPr>
          <p:cNvPr id="48"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80990" y="4797715"/>
            <a:ext cx="3124932" cy="3124932"/>
          </a:xfrm>
          <a:prstGeom prst="rect">
            <a:avLst/>
          </a:prstGeom>
        </p:spPr>
      </p:pic>
      <p:pic>
        <p:nvPicPr>
          <p:cNvPr id="37" name="Rush"/>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0998947" y="5360906"/>
            <a:ext cx="2785102" cy="2785102"/>
          </a:xfrm>
          <a:prstGeom prst="rect">
            <a:avLst/>
          </a:prstGeom>
        </p:spPr>
      </p:pic>
      <p:pic>
        <p:nvPicPr>
          <p:cNvPr id="31" name="Electrostatic"/>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9673885" y="4691996"/>
            <a:ext cx="3390655" cy="3390655"/>
          </a:xfrm>
          <a:prstGeom prst="rect">
            <a:avLst/>
          </a:prstGeom>
        </p:spPr>
      </p:pic>
      <p:pic>
        <p:nvPicPr>
          <p:cNvPr id="32" name="Glow"/>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flipH="1">
            <a:off x="1727327" y="4934739"/>
            <a:ext cx="3198132" cy="3198132"/>
          </a:xfrm>
          <a:prstGeom prst="rect">
            <a:avLst/>
          </a:prstGeom>
        </p:spPr>
      </p:pic>
      <p:pic>
        <p:nvPicPr>
          <p:cNvPr id="25" name="Gravasta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flipH="1">
            <a:off x="2112775" y="4447508"/>
            <a:ext cx="3944140" cy="3944140"/>
          </a:xfrm>
          <a:prstGeom prst="rect">
            <a:avLst/>
          </a:prstGeom>
          <a:effectLst>
            <a:outerShdw blurRad="50800" dist="38100" dir="2700000" algn="tl" rotWithShape="0">
              <a:prstClr val="black">
                <a:alpha val="40000"/>
              </a:prstClr>
            </a:outerShdw>
          </a:effectLst>
        </p:spPr>
      </p:pic>
      <p:pic>
        <p:nvPicPr>
          <p:cNvPr id="26" name="Silver Sentinel"/>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8509593" y="4527883"/>
            <a:ext cx="3824030" cy="3824030"/>
          </a:xfrm>
          <a:prstGeom prst="rect">
            <a:avLst/>
          </a:prstGeom>
          <a:effectLst>
            <a:outerShdw blurRad="50800" dist="38100" dir="2700000" algn="tl" rotWithShape="0">
              <a:prstClr val="black">
                <a:alpha val="40000"/>
              </a:prstClr>
            </a:outerShdw>
          </a:effectLst>
        </p:spPr>
      </p:pic>
      <p:pic>
        <p:nvPicPr>
          <p:cNvPr id="19" name="Lord Tiberius"/>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3338777" y="4247909"/>
            <a:ext cx="4134087" cy="4134087"/>
          </a:xfrm>
          <a:prstGeom prst="rect">
            <a:avLst/>
          </a:prstGeom>
          <a:effectLst>
            <a:outerShdw blurRad="50800" dist="38100" dir="2700000" algn="tl" rotWithShape="0">
              <a:prstClr val="black">
                <a:alpha val="40000"/>
              </a:prstClr>
            </a:outerShdw>
          </a:effectLst>
        </p:spPr>
      </p:pic>
      <p:pic>
        <p:nvPicPr>
          <p:cNvPr id="20" name="Blue Guardian"/>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072137" y="4058275"/>
            <a:ext cx="4544518" cy="4544518"/>
          </a:xfrm>
          <a:prstGeom prst="rect">
            <a:avLst/>
          </a:prstGeom>
          <a:effectLst>
            <a:outerShdw blurRad="50800" dist="38100" dir="2700000" algn="tl" rotWithShape="0">
              <a:prstClr val="black">
                <a:alpha val="40000"/>
              </a:prstClr>
            </a:outerShdw>
          </a:effectLst>
        </p:spPr>
      </p:pic>
      <p:pic>
        <p:nvPicPr>
          <p:cNvPr id="53"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20573" y="4744037"/>
            <a:ext cx="4412659" cy="4412659"/>
          </a:xfrm>
          <a:prstGeom prst="rect">
            <a:avLst/>
          </a:prstGeom>
        </p:spPr>
      </p:pic>
      <p:pic>
        <p:nvPicPr>
          <p:cNvPr id="54"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99153" y="4744037"/>
            <a:ext cx="4412659" cy="4412659"/>
          </a:xfrm>
          <a:prstGeom prst="rect">
            <a:avLst/>
          </a:prstGeom>
        </p:spPr>
      </p:pic>
      <p:pic>
        <p:nvPicPr>
          <p:cNvPr id="34" name="Jenny Ultra"/>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9639857" y="4960858"/>
            <a:ext cx="3462685" cy="3462685"/>
          </a:xfrm>
          <a:prstGeom prst="rect">
            <a:avLst/>
          </a:prstGeom>
        </p:spPr>
      </p:pic>
      <p:pic>
        <p:nvPicPr>
          <p:cNvPr id="35" name="Jason Ultra"/>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58649" y="4574825"/>
            <a:ext cx="3772249" cy="3772249"/>
          </a:xfrm>
          <a:prstGeom prst="rect">
            <a:avLst/>
          </a:prstGeom>
        </p:spPr>
      </p:pic>
      <p:pic>
        <p:nvPicPr>
          <p:cNvPr id="64" name="Mercuria"/>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4554950" y="3454398"/>
            <a:ext cx="5520501" cy="5520501"/>
          </a:xfrm>
          <a:prstGeom prst="rect">
            <a:avLst/>
          </a:prstGeom>
          <a:effectLst>
            <a:outerShdw blurRad="50800" dist="38100" dir="2700000" algn="tl" rotWithShape="0">
              <a:prstClr val="black">
                <a:alpha val="40000"/>
              </a:prstClr>
            </a:outerShdw>
          </a:effectLst>
        </p:spPr>
      </p:pic>
      <p:sp>
        <p:nvSpPr>
          <p:cNvPr id="10" name="Shade"/>
          <p:cNvSpPr/>
          <p:nvPr/>
        </p:nvSpPr>
        <p:spPr>
          <a:xfrm>
            <a:off x="2431" y="2332"/>
            <a:ext cx="14653369" cy="82296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accent2">
                  <a:lumMod val="75000"/>
                </a:schemeClr>
              </a:solidFill>
              <a:latin typeface="Bangers" panose="00000500000000000000" pitchFamily="2" charset="0"/>
              <a:ea typeface="Segoe UI Black" panose="020B0A02040204020203" pitchFamily="34" charset="0"/>
            </a:endParaRPr>
          </a:p>
        </p:txBody>
      </p:sp>
      <p:sp>
        <p:nvSpPr>
          <p:cNvPr id="11" name="Credits 1"/>
          <p:cNvSpPr/>
          <p:nvPr/>
        </p:nvSpPr>
        <p:spPr>
          <a:xfrm>
            <a:off x="2193403" y="1698754"/>
            <a:ext cx="10243594" cy="4832092"/>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Game / template design and hero / villain names by Adam Groff.</a:t>
            </a: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Image Credits: </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Portal images from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pixabay</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All other images from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Freepik</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(premium license</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12" name="Credits 2"/>
          <p:cNvSpPr/>
          <p:nvPr/>
        </p:nvSpPr>
        <p:spPr>
          <a:xfrm>
            <a:off x="2193403" y="683092"/>
            <a:ext cx="10243594" cy="6863417"/>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Backgrounds: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Bank vault background-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vectorpocket</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All other backgrounds-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upklyak</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Heroes: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Artemis-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sabelskaya</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Hardsuit</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topvector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Lord Tiberius-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seahorsevector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Stellara</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user4521350</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Tank-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15" name="Credits 3"/>
          <p:cNvSpPr/>
          <p:nvPr/>
        </p:nvSpPr>
        <p:spPr>
          <a:xfrm>
            <a:off x="2193403" y="1021646"/>
            <a:ext cx="10243594" cy="6186309"/>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Villains: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Cthulhu-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seahorsevector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Destructimatron</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ginartha</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Krathor</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Queen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Hexin</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macrovector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Zormax</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All other heroes and villains- anonymous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freepik</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contributors</a:t>
            </a:r>
          </a:p>
        </p:txBody>
      </p:sp>
      <p:sp>
        <p:nvSpPr>
          <p:cNvPr id="17" name="Credits 4"/>
          <p:cNvSpPr/>
          <p:nvPr/>
        </p:nvSpPr>
        <p:spPr>
          <a:xfrm>
            <a:off x="2193403" y="2037308"/>
            <a:ext cx="10243594" cy="4154984"/>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Sound Credits: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freesound.org </a:t>
            </a: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Creative Commons (Attribution): (https://creativecommons.org/licenses/by/3.0/) </a:t>
            </a:r>
          </a:p>
        </p:txBody>
      </p:sp>
      <p:sp>
        <p:nvSpPr>
          <p:cNvPr id="18" name="Credits 5"/>
          <p:cNvSpPr/>
          <p:nvPr/>
        </p:nvSpPr>
        <p:spPr>
          <a:xfrm>
            <a:off x="2193403" y="683092"/>
            <a:ext cx="10243594" cy="6863417"/>
          </a:xfrm>
          <a:prstGeom prst="rect">
            <a:avLst/>
          </a:prstGeom>
        </p:spPr>
        <p:txBody>
          <a:bodyPr wrap="square" anchor="ctr">
            <a:spAutoFit/>
          </a:bodyPr>
          <a:lstStyle/>
          <a:p>
            <a:pPr algn="ct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Title / credit </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fanfare- nuria1512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Ultra Twins’ ‘Swoosh Boom’- kneeling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Villain / Big bad entrances- mrrap4food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Text box ‘whooshes’-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Pinball_Wiz</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(edited</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Spell sound- </a:t>
            </a:r>
            <a:r>
              <a:rPr lang="en-US" sz="4400" b="1" dirty="0" err="1"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ogsoundfx</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(edited)</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Portal sequence mixed by Adam Groff, from sounds by-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ogsoundfx</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ihitokage</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and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eminyildirim</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63" name="Thanks for Playing"/>
          <p:cNvSpPr/>
          <p:nvPr/>
        </p:nvSpPr>
        <p:spPr>
          <a:xfrm>
            <a:off x="2193403" y="1944979"/>
            <a:ext cx="10243594" cy="4339650"/>
          </a:xfrm>
          <a:prstGeom prst="rect">
            <a:avLst/>
          </a:prstGeom>
        </p:spPr>
        <p:txBody>
          <a:bodyPr wrap="square" anchor="ctr">
            <a:spAutoFit/>
          </a:bodyPr>
          <a:lstStyle/>
          <a:p>
            <a:pPr algn="ctr"/>
            <a:r>
              <a:rPr lang="en-US" sz="138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Bangers" panose="00000500000000000000" pitchFamily="2" charset="0"/>
              </a:rPr>
              <a:t>Thanks for playing!</a:t>
            </a:r>
            <a:endParaRPr lang="en-US" sz="13800" b="1" dirty="0">
              <a:solidFill>
                <a:schemeClr val="bg1"/>
              </a:solidFill>
              <a:effectLst>
                <a:glow rad="139700">
                  <a:schemeClr val="tx1">
                    <a:alpha val="40000"/>
                  </a:schemeClr>
                </a:glow>
                <a:outerShdw blurRad="50800" dist="101600" dir="2700000" algn="tl" rotWithShape="0">
                  <a:prstClr val="black">
                    <a:alpha val="40000"/>
                  </a:prstClr>
                </a:outerShdw>
              </a:effectLst>
              <a:latin typeface="Bangers" panose="00000500000000000000" pitchFamily="2" charset="0"/>
            </a:endParaRPr>
          </a:p>
        </p:txBody>
      </p:sp>
      <p:sp>
        <p:nvSpPr>
          <p:cNvPr id="66" name="Watermark"/>
          <p:cNvSpPr/>
          <p:nvPr/>
        </p:nvSpPr>
        <p:spPr>
          <a:xfrm>
            <a:off x="12395841" y="6686559"/>
            <a:ext cx="2000238" cy="1543041"/>
          </a:xfrm>
          <a:prstGeom prst="rect">
            <a:avLst/>
          </a:prstGeom>
          <a:blipFill dpi="0" rotWithShape="1">
            <a:blip r:embed="rId40">
              <a:alphaModFix amt="6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1726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843"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par>
                                    <p:cTn id="10" presetID="10" presetClass="exit" presetSubtype="0" fill="hold" grpId="1" nodeType="withEffect">
                                      <p:stCondLst>
                                        <p:cond delay="500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5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xit" presetSubtype="0" fill="hold" grpId="1" nodeType="withEffect">
                                      <p:stCondLst>
                                        <p:cond delay="1100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ntr" presetSubtype="0" fill="hold" grpId="0" nodeType="withEffect">
                                      <p:stCondLst>
                                        <p:cond delay="1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xit" presetSubtype="0" fill="hold" grpId="1" nodeType="withEffect">
                                      <p:stCondLst>
                                        <p:cond delay="1700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ntr" presetSubtype="0" fill="hold" grpId="0" nodeType="withEffect">
                                      <p:stCondLst>
                                        <p:cond delay="17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xit" presetSubtype="0" fill="hold" grpId="1" nodeType="withEffect">
                                      <p:stCondLst>
                                        <p:cond delay="2200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ntr" presetSubtype="0" fill="hold" grpId="0" nodeType="withEffect">
                                      <p:stCondLst>
                                        <p:cond delay="22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xit" presetSubtype="0" fill="hold" grpId="1" nodeType="withEffect">
                                      <p:stCondLst>
                                        <p:cond delay="2800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10" presetClass="entr" presetSubtype="0" fill="hold" grpId="0" nodeType="withEffect">
                                      <p:stCondLst>
                                        <p:cond delay="290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xit" presetSubtype="0" fill="hold" grpId="1" nodeType="withEffect">
                                      <p:stCondLst>
                                        <p:cond delay="34000"/>
                                      </p:stCondLst>
                                      <p:childTnLst>
                                        <p:animEffect transition="out" filter="fade">
                                          <p:cBhvr>
                                            <p:cTn id="41" dur="500"/>
                                            <p:tgtEl>
                                              <p:spTgt spid="63"/>
                                            </p:tgtEl>
                                          </p:cBhvr>
                                        </p:animEffect>
                                        <p:set>
                                          <p:cBhvr>
                                            <p:cTn id="42" dur="1" fill="hold">
                                              <p:stCondLst>
                                                <p:cond delay="499"/>
                                              </p:stCondLst>
                                            </p:cTn>
                                            <p:tgtEl>
                                              <p:spTgt spid="63"/>
                                            </p:tgtEl>
                                            <p:attrNameLst>
                                              <p:attrName>style.visibility</p:attrName>
                                            </p:attrNameLst>
                                          </p:cBhvr>
                                          <p:to>
                                            <p:strVal val="hidden"/>
                                          </p:to>
                                        </p:set>
                                      </p:childTnLst>
                                    </p:cTn>
                                  </p:par>
                                  <p:par>
                                    <p:cTn id="43" presetID="10" presetClass="exit" presetSubtype="0" fill="hold" grpId="0" nodeType="withEffect">
                                      <p:stCondLst>
                                        <p:cond delay="3400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53" presetClass="entr" presetSubtype="16" fill="hold" nodeType="withEffect">
                                      <p:stCondLst>
                                        <p:cond delay="3400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3400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nodeType="withEffect">
                                      <p:stCondLst>
                                        <p:cond delay="340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1" presetClass="path" presetSubtype="0" repeatCount="indefinite" fill="hold" nodeType="withEffect">
                                      <p:stCondLst>
                                        <p:cond delay="0"/>
                                      </p:stCondLst>
                                      <p:childTnLst>
                                        <p:animMotion origin="layout" path="M 3.09028E-6 2.34568E-6 C 0.00889 2.34568E-6 0.01606 0.01099 0.01606 0.02527 C 0.01606 0.03916 0.00889 0.05054 3.09028E-6 0.05054 C -0.00879 0.05054 -0.01585 0.03916 -0.01585 0.02527 C -0.01585 0.01099 -0.00879 2.34568E-6 3.09028E-6 2.34568E-6 Z " pathEditMode="relative" rAng="0" ptsTypes="fffff">
                                          <p:cBhvr>
                                            <p:cTn id="62" dur="4000" fill="hold"/>
                                            <p:tgtEl>
                                              <p:spTgt spid="7"/>
                                            </p:tgtEl>
                                            <p:attrNameLst>
                                              <p:attrName>ppt_x</p:attrName>
                                              <p:attrName>ppt_y</p:attrName>
                                            </p:attrNameLst>
                                          </p:cBhvr>
                                          <p:rCtr x="11" y="2527"/>
                                        </p:animMotion>
                                      </p:childTnLst>
                                    </p:cTn>
                                  </p:par>
                                  <p:par>
                                    <p:cTn id="63" presetID="32" presetClass="emph" presetSubtype="0" repeatCount="indefinite" fill="hold" nodeType="withEffect">
                                      <p:stCondLst>
                                        <p:cond delay="0"/>
                                      </p:stCondLst>
                                      <p:childTnLst>
                                        <p:animRot by="120000">
                                          <p:cBhvr>
                                            <p:cTn id="64" dur="1200" fill="hold">
                                              <p:stCondLst>
                                                <p:cond delay="0"/>
                                              </p:stCondLst>
                                            </p:cTn>
                                            <p:tgtEl>
                                              <p:spTgt spid="22"/>
                                            </p:tgtEl>
                                            <p:attrNameLst>
                                              <p:attrName>r</p:attrName>
                                            </p:attrNameLst>
                                          </p:cBhvr>
                                        </p:animRot>
                                        <p:animRot by="-240000">
                                          <p:cBhvr>
                                            <p:cTn id="65" dur="2400" fill="hold">
                                              <p:stCondLst>
                                                <p:cond delay="2400"/>
                                              </p:stCondLst>
                                            </p:cTn>
                                            <p:tgtEl>
                                              <p:spTgt spid="22"/>
                                            </p:tgtEl>
                                            <p:attrNameLst>
                                              <p:attrName>r</p:attrName>
                                            </p:attrNameLst>
                                          </p:cBhvr>
                                        </p:animRot>
                                        <p:animRot by="240000">
                                          <p:cBhvr>
                                            <p:cTn id="66" dur="2400" fill="hold">
                                              <p:stCondLst>
                                                <p:cond delay="4800"/>
                                              </p:stCondLst>
                                            </p:cTn>
                                            <p:tgtEl>
                                              <p:spTgt spid="22"/>
                                            </p:tgtEl>
                                            <p:attrNameLst>
                                              <p:attrName>r</p:attrName>
                                            </p:attrNameLst>
                                          </p:cBhvr>
                                        </p:animRot>
                                        <p:animRot by="-240000">
                                          <p:cBhvr>
                                            <p:cTn id="67" dur="2400" fill="hold">
                                              <p:stCondLst>
                                                <p:cond delay="7200"/>
                                              </p:stCondLst>
                                            </p:cTn>
                                            <p:tgtEl>
                                              <p:spTgt spid="22"/>
                                            </p:tgtEl>
                                            <p:attrNameLst>
                                              <p:attrName>r</p:attrName>
                                            </p:attrNameLst>
                                          </p:cBhvr>
                                        </p:animRot>
                                        <p:animRot by="120000">
                                          <p:cBhvr>
                                            <p:cTn id="68" dur="2400" fill="hold">
                                              <p:stCondLst>
                                                <p:cond delay="9600"/>
                                              </p:stCondLst>
                                            </p:cTn>
                                            <p:tgtEl>
                                              <p:spTgt spid="22"/>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6" presetClass="emph" presetSubtype="0" repeatCount="indefinite" autoRev="1" fill="hold" nodeType="withEffect">
                                      <p:stCondLst>
                                        <p:cond delay="0"/>
                                      </p:stCondLst>
                                      <p:childTnLst>
                                        <p:animScale>
                                          <p:cBhvr>
                                            <p:cTn id="73" dur="2000" fill="hold"/>
                                            <p:tgtEl>
                                              <p:spTgt spid="13"/>
                                            </p:tgtEl>
                                          </p:cBhvr>
                                          <p:by x="125000" y="125000"/>
                                        </p:animScale>
                                      </p:childTnLst>
                                    </p:cTn>
                                  </p:par>
                                  <p:par>
                                    <p:cTn id="74" presetID="1" presetClass="path" presetSubtype="0" repeatCount="indefinite" fill="hold" nodeType="withEffect">
                                      <p:stCondLst>
                                        <p:cond delay="0"/>
                                      </p:stCondLst>
                                      <p:childTnLst>
                                        <p:animMotion origin="layout" path="M -6.25E-7 -4.75309E-6 C 0.00868 -4.75309E-6 0.01617 0.01119 0.01617 0.02527 C 0.01617 0.03916 0.00868 0.05074 -6.25E-7 0.05074 C -0.00911 0.05074 -0.01606 0.03916 -0.01606 0.02527 C -0.01606 0.01119 -0.00911 -4.75309E-6 -6.25E-7 -4.75309E-6 Z " pathEditMode="relative" rAng="0" ptsTypes="fffff">
                                          <p:cBhvr>
                                            <p:cTn id="75" dur="4000" fill="hold"/>
                                            <p:tgtEl>
                                              <p:spTgt spid="13"/>
                                            </p:tgtEl>
                                            <p:attrNameLst>
                                              <p:attrName>ppt_x</p:attrName>
                                              <p:attrName>ppt_y</p:attrName>
                                            </p:attrNameLst>
                                          </p:cBhvr>
                                          <p:rCtr x="0" y="2527"/>
                                        </p:animMotion>
                                      </p:childTnLst>
                                    </p:cTn>
                                  </p:par>
                                  <p:par>
                                    <p:cTn id="76" presetID="10" presetClass="entr" presetSubtype="0" fill="hold" nodeType="withEffect">
                                      <p:stCondLst>
                                        <p:cond delay="150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par>
                                    <p:cTn id="79" presetID="10" presetClass="entr" presetSubtype="0" fill="hold" nodeType="withEffect">
                                      <p:stCondLst>
                                        <p:cond delay="15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par>
                                    <p:cTn id="82" presetID="8" presetClass="emph" presetSubtype="0" fill="hold" nodeType="withEffect">
                                      <p:stCondLst>
                                        <p:cond delay="1500"/>
                                      </p:stCondLst>
                                      <p:childTnLst>
                                        <p:animRot by="21600000">
                                          <p:cBhvr>
                                            <p:cTn id="83" dur="2000" fill="hold"/>
                                            <p:tgtEl>
                                              <p:spTgt spid="2"/>
                                            </p:tgtEl>
                                            <p:attrNameLst>
                                              <p:attrName>r</p:attrName>
                                            </p:attrNameLst>
                                          </p:cBhvr>
                                        </p:animRot>
                                      </p:childTnLst>
                                    </p:cTn>
                                  </p:par>
                                  <p:par>
                                    <p:cTn id="84" presetID="8" presetClass="emph" presetSubtype="0" fill="hold" nodeType="withEffect">
                                      <p:stCondLst>
                                        <p:cond delay="1500"/>
                                      </p:stCondLst>
                                      <p:childTnLst>
                                        <p:animRot by="21600000">
                                          <p:cBhvr>
                                            <p:cTn id="85" dur="2000" fill="hold"/>
                                            <p:tgtEl>
                                              <p:spTgt spid="16"/>
                                            </p:tgtEl>
                                            <p:attrNameLst>
                                              <p:attrName>r</p:attrName>
                                            </p:attrNameLst>
                                          </p:cBhvr>
                                        </p:animRot>
                                      </p:childTnLst>
                                    </p:cTn>
                                  </p:par>
                                  <p:par>
                                    <p:cTn id="86" presetID="53" presetClass="entr" presetSubtype="16" fill="hold" nodeType="withEffect">
                                      <p:stCondLst>
                                        <p:cond delay="25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250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animEffect transition="in" filter="fade">
                                          <p:cBhvr>
                                            <p:cTn id="95" dur="500"/>
                                            <p:tgtEl>
                                              <p:spTgt spid="19"/>
                                            </p:tgtEl>
                                          </p:cBhvr>
                                        </p:animEffect>
                                      </p:childTnLst>
                                    </p:cTn>
                                  </p:par>
                                  <p:par>
                                    <p:cTn id="96" presetID="10" presetClass="exit" presetSubtype="0" fill="hold" nodeType="withEffect">
                                      <p:stCondLst>
                                        <p:cond delay="3000"/>
                                      </p:stCondLst>
                                      <p:childTnLst>
                                        <p:animEffect transition="out" filter="fad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par>
                                    <p:cTn id="99" presetID="10" presetClass="exit" presetSubtype="0" fill="hold" nodeType="withEffect">
                                      <p:stCondLst>
                                        <p:cond delay="3000"/>
                                      </p:stCondLst>
                                      <p:childTnLst>
                                        <p:animEffect transition="out" filter="fade">
                                          <p:cBhvr>
                                            <p:cTn id="100" dur="500"/>
                                            <p:tgtEl>
                                              <p:spTgt spid="16"/>
                                            </p:tgtEl>
                                          </p:cBhvr>
                                        </p:animEffect>
                                        <p:set>
                                          <p:cBhvr>
                                            <p:cTn id="101" dur="1" fill="hold">
                                              <p:stCondLst>
                                                <p:cond delay="499"/>
                                              </p:stCondLst>
                                            </p:cTn>
                                            <p:tgtEl>
                                              <p:spTgt spid="16"/>
                                            </p:tgtEl>
                                            <p:attrNameLst>
                                              <p:attrName>style.visibility</p:attrName>
                                            </p:attrNameLst>
                                          </p:cBhvr>
                                          <p:to>
                                            <p:strVal val="hidden"/>
                                          </p:to>
                                        </p:set>
                                      </p:childTnLst>
                                    </p:cTn>
                                  </p:par>
                                  <p:par>
                                    <p:cTn id="102" presetID="10" presetClass="entr" presetSubtype="0" fill="hold" nodeType="withEffect">
                                      <p:stCondLst>
                                        <p:cond delay="40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500"/>
                                            <p:tgtEl>
                                              <p:spTgt spid="23"/>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8" presetClass="emph" presetSubtype="0" fill="hold" nodeType="withEffect">
                                      <p:stCondLst>
                                        <p:cond delay="4000"/>
                                      </p:stCondLst>
                                      <p:childTnLst>
                                        <p:animRot by="21600000">
                                          <p:cBhvr>
                                            <p:cTn id="109" dur="2000" fill="hold"/>
                                            <p:tgtEl>
                                              <p:spTgt spid="23"/>
                                            </p:tgtEl>
                                            <p:attrNameLst>
                                              <p:attrName>r</p:attrName>
                                            </p:attrNameLst>
                                          </p:cBhvr>
                                        </p:animRot>
                                      </p:childTnLst>
                                    </p:cTn>
                                  </p:par>
                                  <p:par>
                                    <p:cTn id="110" presetID="8" presetClass="emph" presetSubtype="0" fill="hold" nodeType="withEffect">
                                      <p:stCondLst>
                                        <p:cond delay="4000"/>
                                      </p:stCondLst>
                                      <p:childTnLst>
                                        <p:animRot by="21600000">
                                          <p:cBhvr>
                                            <p:cTn id="111" dur="2000" fill="hold"/>
                                            <p:tgtEl>
                                              <p:spTgt spid="24"/>
                                            </p:tgtEl>
                                            <p:attrNameLst>
                                              <p:attrName>r</p:attrName>
                                            </p:attrNameLst>
                                          </p:cBhvr>
                                        </p:animRot>
                                      </p:childTnLst>
                                    </p:cTn>
                                  </p:par>
                                  <p:par>
                                    <p:cTn id="112" presetID="53" presetClass="entr" presetSubtype="16" fill="hold" nodeType="withEffect">
                                      <p:stCondLst>
                                        <p:cond delay="50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nodeType="withEffect">
                                      <p:stCondLst>
                                        <p:cond delay="50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par>
                                    <p:cTn id="122" presetID="10" presetClass="exit" presetSubtype="0" fill="hold" nodeType="withEffect">
                                      <p:stCondLst>
                                        <p:cond delay="5500"/>
                                      </p:stCondLst>
                                      <p:childTnLst>
                                        <p:animEffect transition="out" filter="fade">
                                          <p:cBhvr>
                                            <p:cTn id="123" dur="500"/>
                                            <p:tgtEl>
                                              <p:spTgt spid="23"/>
                                            </p:tgtEl>
                                          </p:cBhvr>
                                        </p:animEffect>
                                        <p:set>
                                          <p:cBhvr>
                                            <p:cTn id="124" dur="1" fill="hold">
                                              <p:stCondLst>
                                                <p:cond delay="499"/>
                                              </p:stCondLst>
                                            </p:cTn>
                                            <p:tgtEl>
                                              <p:spTgt spid="23"/>
                                            </p:tgtEl>
                                            <p:attrNameLst>
                                              <p:attrName>style.visibility</p:attrName>
                                            </p:attrNameLst>
                                          </p:cBhvr>
                                          <p:to>
                                            <p:strVal val="hidden"/>
                                          </p:to>
                                        </p:set>
                                      </p:childTnLst>
                                    </p:cTn>
                                  </p:par>
                                  <p:par>
                                    <p:cTn id="125" presetID="10" presetClass="exit" presetSubtype="0" fill="hold" nodeType="withEffect">
                                      <p:stCondLst>
                                        <p:cond delay="5500"/>
                                      </p:stCondLst>
                                      <p:childTnLst>
                                        <p:animEffect transition="out" filter="fade">
                                          <p:cBhvr>
                                            <p:cTn id="126" dur="500"/>
                                            <p:tgtEl>
                                              <p:spTgt spid="24"/>
                                            </p:tgtEl>
                                          </p:cBhvr>
                                        </p:animEffect>
                                        <p:set>
                                          <p:cBhvr>
                                            <p:cTn id="127" dur="1" fill="hold">
                                              <p:stCondLst>
                                                <p:cond delay="499"/>
                                              </p:stCondLst>
                                            </p:cTn>
                                            <p:tgtEl>
                                              <p:spTgt spid="24"/>
                                            </p:tgtEl>
                                            <p:attrNameLst>
                                              <p:attrName>style.visibility</p:attrName>
                                            </p:attrNameLst>
                                          </p:cBhvr>
                                          <p:to>
                                            <p:strVal val="hidden"/>
                                          </p:to>
                                        </p:set>
                                      </p:childTnLst>
                                    </p:cTn>
                                  </p:par>
                                  <p:par>
                                    <p:cTn id="128" presetID="10" presetClass="entr" presetSubtype="0" fill="hold" nodeType="withEffect">
                                      <p:stCondLst>
                                        <p:cond delay="650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nodeType="withEffect">
                                      <p:stCondLst>
                                        <p:cond delay="650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500"/>
                                            <p:tgtEl>
                                              <p:spTgt spid="46"/>
                                            </p:tgtEl>
                                          </p:cBhvr>
                                        </p:animEffect>
                                      </p:childTnLst>
                                    </p:cTn>
                                  </p:par>
                                  <p:par>
                                    <p:cTn id="134" presetID="8" presetClass="emph" presetSubtype="0" fill="hold" nodeType="withEffect">
                                      <p:stCondLst>
                                        <p:cond delay="6500"/>
                                      </p:stCondLst>
                                      <p:childTnLst>
                                        <p:animRot by="21600000">
                                          <p:cBhvr>
                                            <p:cTn id="135" dur="2000" fill="hold"/>
                                            <p:tgtEl>
                                              <p:spTgt spid="46"/>
                                            </p:tgtEl>
                                            <p:attrNameLst>
                                              <p:attrName>r</p:attrName>
                                            </p:attrNameLst>
                                          </p:cBhvr>
                                        </p:animRot>
                                      </p:childTnLst>
                                    </p:cTn>
                                  </p:par>
                                  <p:par>
                                    <p:cTn id="136" presetID="8" presetClass="emph" presetSubtype="0" fill="hold" nodeType="withEffect">
                                      <p:stCondLst>
                                        <p:cond delay="6500"/>
                                      </p:stCondLst>
                                      <p:childTnLst>
                                        <p:animRot by="21600000">
                                          <p:cBhvr>
                                            <p:cTn id="137" dur="2000" fill="hold"/>
                                            <p:tgtEl>
                                              <p:spTgt spid="45"/>
                                            </p:tgtEl>
                                            <p:attrNameLst>
                                              <p:attrName>r</p:attrName>
                                            </p:attrNameLst>
                                          </p:cBhvr>
                                        </p:animRot>
                                      </p:childTnLst>
                                    </p:cTn>
                                  </p:par>
                                  <p:par>
                                    <p:cTn id="138" presetID="53" presetClass="entr" presetSubtype="16" fill="hold" nodeType="withEffect">
                                      <p:stCondLst>
                                        <p:cond delay="7500"/>
                                      </p:stCondLst>
                                      <p:childTnLst>
                                        <p:set>
                                          <p:cBhvr>
                                            <p:cTn id="139" dur="1" fill="hold">
                                              <p:stCondLst>
                                                <p:cond delay="0"/>
                                              </p:stCondLst>
                                            </p:cTn>
                                            <p:tgtEl>
                                              <p:spTgt spid="41"/>
                                            </p:tgtEl>
                                            <p:attrNameLst>
                                              <p:attrName>style.visibility</p:attrName>
                                            </p:attrNameLst>
                                          </p:cBhvr>
                                          <p:to>
                                            <p:strVal val="visible"/>
                                          </p:to>
                                        </p:set>
                                        <p:anim calcmode="lin" valueType="num">
                                          <p:cBhvr>
                                            <p:cTn id="140" dur="500" fill="hold"/>
                                            <p:tgtEl>
                                              <p:spTgt spid="41"/>
                                            </p:tgtEl>
                                            <p:attrNameLst>
                                              <p:attrName>ppt_w</p:attrName>
                                            </p:attrNameLst>
                                          </p:cBhvr>
                                          <p:tavLst>
                                            <p:tav tm="0">
                                              <p:val>
                                                <p:fltVal val="0"/>
                                              </p:val>
                                            </p:tav>
                                            <p:tav tm="100000">
                                              <p:val>
                                                <p:strVal val="#ppt_w"/>
                                              </p:val>
                                            </p:tav>
                                          </p:tavLst>
                                        </p:anim>
                                        <p:anim calcmode="lin" valueType="num">
                                          <p:cBhvr>
                                            <p:cTn id="141" dur="500" fill="hold"/>
                                            <p:tgtEl>
                                              <p:spTgt spid="41"/>
                                            </p:tgtEl>
                                            <p:attrNameLst>
                                              <p:attrName>ppt_h</p:attrName>
                                            </p:attrNameLst>
                                          </p:cBhvr>
                                          <p:tavLst>
                                            <p:tav tm="0">
                                              <p:val>
                                                <p:fltVal val="0"/>
                                              </p:val>
                                            </p:tav>
                                            <p:tav tm="100000">
                                              <p:val>
                                                <p:strVal val="#ppt_h"/>
                                              </p:val>
                                            </p:tav>
                                          </p:tavLst>
                                        </p:anim>
                                        <p:animEffect transition="in" filter="fade">
                                          <p:cBhvr>
                                            <p:cTn id="142" dur="500"/>
                                            <p:tgtEl>
                                              <p:spTgt spid="41"/>
                                            </p:tgtEl>
                                          </p:cBhvr>
                                        </p:animEffect>
                                      </p:childTnLst>
                                    </p:cTn>
                                  </p:par>
                                  <p:par>
                                    <p:cTn id="143" presetID="53" presetClass="entr" presetSubtype="16" fill="hold" nodeType="withEffect">
                                      <p:stCondLst>
                                        <p:cond delay="750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par>
                                    <p:cTn id="148" presetID="10" presetClass="exit" presetSubtype="0" fill="hold" nodeType="withEffect">
                                      <p:stCondLst>
                                        <p:cond delay="8000"/>
                                      </p:stCondLst>
                                      <p:childTnLst>
                                        <p:animEffect transition="out" filter="fade">
                                          <p:cBhvr>
                                            <p:cTn id="149" dur="500"/>
                                            <p:tgtEl>
                                              <p:spTgt spid="45"/>
                                            </p:tgtEl>
                                          </p:cBhvr>
                                        </p:animEffect>
                                        <p:set>
                                          <p:cBhvr>
                                            <p:cTn id="150" dur="1" fill="hold">
                                              <p:stCondLst>
                                                <p:cond delay="499"/>
                                              </p:stCondLst>
                                            </p:cTn>
                                            <p:tgtEl>
                                              <p:spTgt spid="45"/>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46"/>
                                            </p:tgtEl>
                                          </p:cBhvr>
                                        </p:animEffect>
                                        <p:set>
                                          <p:cBhvr>
                                            <p:cTn id="153" dur="1" fill="hold">
                                              <p:stCondLst>
                                                <p:cond delay="499"/>
                                              </p:stCondLst>
                                            </p:cTn>
                                            <p:tgtEl>
                                              <p:spTgt spid="46"/>
                                            </p:tgtEl>
                                            <p:attrNameLst>
                                              <p:attrName>style.visibility</p:attrName>
                                            </p:attrNameLst>
                                          </p:cBhvr>
                                          <p:to>
                                            <p:strVal val="hidden"/>
                                          </p:to>
                                        </p:set>
                                      </p:childTnLst>
                                    </p:cTn>
                                  </p:par>
                                  <p:par>
                                    <p:cTn id="154" presetID="42" presetClass="path" presetSubtype="0" repeatCount="indefinite" accel="20000" decel="20000" autoRev="1" fill="hold" nodeType="withEffect">
                                      <p:stCondLst>
                                        <p:cond delay="8000"/>
                                      </p:stCondLst>
                                      <p:childTnLst>
                                        <p:animMotion origin="layout" path="M -2.67361E-6 6.17284E-7 L -0.00477 0.04051 " pathEditMode="relative" rAng="0" ptsTypes="AA">
                                          <p:cBhvr>
                                            <p:cTn id="155" dur="2500" fill="hold"/>
                                            <p:tgtEl>
                                              <p:spTgt spid="28"/>
                                            </p:tgtEl>
                                            <p:attrNameLst>
                                              <p:attrName>ppt_x</p:attrName>
                                              <p:attrName>ppt_y</p:attrName>
                                            </p:attrNameLst>
                                          </p:cBhvr>
                                          <p:rCtr x="-239" y="2025"/>
                                        </p:animMotion>
                                      </p:childTnLst>
                                    </p:cTn>
                                  </p:par>
                                  <p:par>
                                    <p:cTn id="156" presetID="35" presetClass="path" presetSubtype="0" repeatCount="indefinite" accel="12500" decel="12500" autoRev="1" fill="hold" nodeType="withEffect">
                                      <p:stCondLst>
                                        <p:cond delay="8000"/>
                                      </p:stCondLst>
                                      <p:childTnLst>
                                        <p:animMotion origin="layout" path="M 2.01389E-6 1.17284E-6 L -0.01747 0.00424 " pathEditMode="relative" rAng="0" ptsTypes="AA">
                                          <p:cBhvr>
                                            <p:cTn id="157" dur="2000" fill="hold"/>
                                            <p:tgtEl>
                                              <p:spTgt spid="41"/>
                                            </p:tgtEl>
                                            <p:attrNameLst>
                                              <p:attrName>ppt_x</p:attrName>
                                              <p:attrName>ppt_y</p:attrName>
                                            </p:attrNameLst>
                                          </p:cBhvr>
                                          <p:rCtr x="-879" y="212"/>
                                        </p:animMotion>
                                      </p:childTnLst>
                                    </p:cTn>
                                  </p:par>
                                  <p:par>
                                    <p:cTn id="158" presetID="10" presetClass="entr" presetSubtype="0" fill="hold" nodeType="withEffect">
                                      <p:stCondLst>
                                        <p:cond delay="9000"/>
                                      </p:stCondLst>
                                      <p:childTnLst>
                                        <p:set>
                                          <p:cBhvr>
                                            <p:cTn id="159" dur="1" fill="hold">
                                              <p:stCondLst>
                                                <p:cond delay="0"/>
                                              </p:stCondLst>
                                            </p:cTn>
                                            <p:tgtEl>
                                              <p:spTgt spid="47"/>
                                            </p:tgtEl>
                                            <p:attrNameLst>
                                              <p:attrName>style.visibility</p:attrName>
                                            </p:attrNameLst>
                                          </p:cBhvr>
                                          <p:to>
                                            <p:strVal val="visible"/>
                                          </p:to>
                                        </p:set>
                                        <p:animEffect transition="in" filter="fade">
                                          <p:cBhvr>
                                            <p:cTn id="160" dur="500"/>
                                            <p:tgtEl>
                                              <p:spTgt spid="47"/>
                                            </p:tgtEl>
                                          </p:cBhvr>
                                        </p:animEffect>
                                      </p:childTnLst>
                                    </p:cTn>
                                  </p:par>
                                  <p:par>
                                    <p:cTn id="161" presetID="10" presetClass="entr" presetSubtype="0" fill="hold" nodeType="withEffect">
                                      <p:stCondLst>
                                        <p:cond delay="900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500"/>
                                            <p:tgtEl>
                                              <p:spTgt spid="48"/>
                                            </p:tgtEl>
                                          </p:cBhvr>
                                        </p:animEffect>
                                      </p:childTnLst>
                                    </p:cTn>
                                  </p:par>
                                  <p:par>
                                    <p:cTn id="164" presetID="8" presetClass="emph" presetSubtype="0" fill="hold" nodeType="withEffect">
                                      <p:stCondLst>
                                        <p:cond delay="9000"/>
                                      </p:stCondLst>
                                      <p:childTnLst>
                                        <p:animRot by="21600000">
                                          <p:cBhvr>
                                            <p:cTn id="165" dur="2000" fill="hold"/>
                                            <p:tgtEl>
                                              <p:spTgt spid="47"/>
                                            </p:tgtEl>
                                            <p:attrNameLst>
                                              <p:attrName>r</p:attrName>
                                            </p:attrNameLst>
                                          </p:cBhvr>
                                        </p:animRot>
                                      </p:childTnLst>
                                    </p:cTn>
                                  </p:par>
                                  <p:par>
                                    <p:cTn id="166" presetID="8" presetClass="emph" presetSubtype="0" fill="hold" nodeType="withEffect">
                                      <p:stCondLst>
                                        <p:cond delay="9000"/>
                                      </p:stCondLst>
                                      <p:childTnLst>
                                        <p:animRot by="21600000">
                                          <p:cBhvr>
                                            <p:cTn id="167" dur="2000" fill="hold"/>
                                            <p:tgtEl>
                                              <p:spTgt spid="48"/>
                                            </p:tgtEl>
                                            <p:attrNameLst>
                                              <p:attrName>r</p:attrName>
                                            </p:attrNameLst>
                                          </p:cBhvr>
                                        </p:animRot>
                                      </p:childTnLst>
                                    </p:cTn>
                                  </p:par>
                                  <p:par>
                                    <p:cTn id="168" presetID="53" presetClass="entr" presetSubtype="16" fill="hold" nodeType="withEffect">
                                      <p:stCondLst>
                                        <p:cond delay="10000"/>
                                      </p:stCondLst>
                                      <p:childTnLst>
                                        <p:set>
                                          <p:cBhvr>
                                            <p:cTn id="169" dur="1" fill="hold">
                                              <p:stCondLst>
                                                <p:cond delay="0"/>
                                              </p:stCondLst>
                                            </p:cTn>
                                            <p:tgtEl>
                                              <p:spTgt spid="32"/>
                                            </p:tgtEl>
                                            <p:attrNameLst>
                                              <p:attrName>style.visibility</p:attrName>
                                            </p:attrNameLst>
                                          </p:cBhvr>
                                          <p:to>
                                            <p:strVal val="visible"/>
                                          </p:to>
                                        </p:set>
                                        <p:anim calcmode="lin" valueType="num">
                                          <p:cBhvr>
                                            <p:cTn id="170" dur="500" fill="hold"/>
                                            <p:tgtEl>
                                              <p:spTgt spid="32"/>
                                            </p:tgtEl>
                                            <p:attrNameLst>
                                              <p:attrName>ppt_w</p:attrName>
                                            </p:attrNameLst>
                                          </p:cBhvr>
                                          <p:tavLst>
                                            <p:tav tm="0">
                                              <p:val>
                                                <p:fltVal val="0"/>
                                              </p:val>
                                            </p:tav>
                                            <p:tav tm="100000">
                                              <p:val>
                                                <p:strVal val="#ppt_w"/>
                                              </p:val>
                                            </p:tav>
                                          </p:tavLst>
                                        </p:anim>
                                        <p:anim calcmode="lin" valueType="num">
                                          <p:cBhvr>
                                            <p:cTn id="171" dur="500" fill="hold"/>
                                            <p:tgtEl>
                                              <p:spTgt spid="32"/>
                                            </p:tgtEl>
                                            <p:attrNameLst>
                                              <p:attrName>ppt_h</p:attrName>
                                            </p:attrNameLst>
                                          </p:cBhvr>
                                          <p:tavLst>
                                            <p:tav tm="0">
                                              <p:val>
                                                <p:fltVal val="0"/>
                                              </p:val>
                                            </p:tav>
                                            <p:tav tm="100000">
                                              <p:val>
                                                <p:strVal val="#ppt_h"/>
                                              </p:val>
                                            </p:tav>
                                          </p:tavLst>
                                        </p:anim>
                                        <p:animEffect transition="in" filter="fade">
                                          <p:cBhvr>
                                            <p:cTn id="172" dur="500"/>
                                            <p:tgtEl>
                                              <p:spTgt spid="32"/>
                                            </p:tgtEl>
                                          </p:cBhvr>
                                        </p:animEffect>
                                      </p:childTnLst>
                                    </p:cTn>
                                  </p:par>
                                  <p:par>
                                    <p:cTn id="173" presetID="53" presetClass="entr" presetSubtype="16" fill="hold" nodeType="withEffect">
                                      <p:stCondLst>
                                        <p:cond delay="100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500" fill="hold"/>
                                            <p:tgtEl>
                                              <p:spTgt spid="31"/>
                                            </p:tgtEl>
                                            <p:attrNameLst>
                                              <p:attrName>ppt_w</p:attrName>
                                            </p:attrNameLst>
                                          </p:cBhvr>
                                          <p:tavLst>
                                            <p:tav tm="0">
                                              <p:val>
                                                <p:fltVal val="0"/>
                                              </p:val>
                                            </p:tav>
                                            <p:tav tm="100000">
                                              <p:val>
                                                <p:strVal val="#ppt_w"/>
                                              </p:val>
                                            </p:tav>
                                          </p:tavLst>
                                        </p:anim>
                                        <p:anim calcmode="lin" valueType="num">
                                          <p:cBhvr>
                                            <p:cTn id="176" dur="500" fill="hold"/>
                                            <p:tgtEl>
                                              <p:spTgt spid="31"/>
                                            </p:tgtEl>
                                            <p:attrNameLst>
                                              <p:attrName>ppt_h</p:attrName>
                                            </p:attrNameLst>
                                          </p:cBhvr>
                                          <p:tavLst>
                                            <p:tav tm="0">
                                              <p:val>
                                                <p:fltVal val="0"/>
                                              </p:val>
                                            </p:tav>
                                            <p:tav tm="100000">
                                              <p:val>
                                                <p:strVal val="#ppt_h"/>
                                              </p:val>
                                            </p:tav>
                                          </p:tavLst>
                                        </p:anim>
                                        <p:animEffect transition="in" filter="fade">
                                          <p:cBhvr>
                                            <p:cTn id="177" dur="500"/>
                                            <p:tgtEl>
                                              <p:spTgt spid="31"/>
                                            </p:tgtEl>
                                          </p:cBhvr>
                                        </p:animEffect>
                                      </p:childTnLst>
                                    </p:cTn>
                                  </p:par>
                                  <p:par>
                                    <p:cTn id="178" presetID="10" presetClass="exit" presetSubtype="0" fill="hold" nodeType="withEffect">
                                      <p:stCondLst>
                                        <p:cond delay="10500"/>
                                      </p:stCondLst>
                                      <p:childTnLst>
                                        <p:animEffect transition="out" filter="fade">
                                          <p:cBhvr>
                                            <p:cTn id="179" dur="500"/>
                                            <p:tgtEl>
                                              <p:spTgt spid="47"/>
                                            </p:tgtEl>
                                          </p:cBhvr>
                                        </p:animEffect>
                                        <p:set>
                                          <p:cBhvr>
                                            <p:cTn id="180" dur="1" fill="hold">
                                              <p:stCondLst>
                                                <p:cond delay="499"/>
                                              </p:stCondLst>
                                            </p:cTn>
                                            <p:tgtEl>
                                              <p:spTgt spid="47"/>
                                            </p:tgtEl>
                                            <p:attrNameLst>
                                              <p:attrName>style.visibility</p:attrName>
                                            </p:attrNameLst>
                                          </p:cBhvr>
                                          <p:to>
                                            <p:strVal val="hidden"/>
                                          </p:to>
                                        </p:set>
                                      </p:childTnLst>
                                    </p:cTn>
                                  </p:par>
                                  <p:par>
                                    <p:cTn id="181" presetID="10" presetClass="exit" presetSubtype="0" fill="hold" nodeType="withEffect">
                                      <p:stCondLst>
                                        <p:cond delay="10500"/>
                                      </p:stCondLst>
                                      <p:childTnLst>
                                        <p:animEffect transition="out" filter="fade">
                                          <p:cBhvr>
                                            <p:cTn id="182" dur="500"/>
                                            <p:tgtEl>
                                              <p:spTgt spid="48"/>
                                            </p:tgtEl>
                                          </p:cBhvr>
                                        </p:animEffect>
                                        <p:set>
                                          <p:cBhvr>
                                            <p:cTn id="183" dur="1" fill="hold">
                                              <p:stCondLst>
                                                <p:cond delay="499"/>
                                              </p:stCondLst>
                                            </p:cTn>
                                            <p:tgtEl>
                                              <p:spTgt spid="48"/>
                                            </p:tgtEl>
                                            <p:attrNameLst>
                                              <p:attrName>style.visibility</p:attrName>
                                            </p:attrNameLst>
                                          </p:cBhvr>
                                          <p:to>
                                            <p:strVal val="hidden"/>
                                          </p:to>
                                        </p:set>
                                      </p:childTnLst>
                                    </p:cTn>
                                  </p:par>
                                  <p:par>
                                    <p:cTn id="184" presetID="10" presetClass="entr" presetSubtype="0" fill="hold" nodeType="withEffect">
                                      <p:stCondLst>
                                        <p:cond delay="11500"/>
                                      </p:stCondLst>
                                      <p:childTnLst>
                                        <p:set>
                                          <p:cBhvr>
                                            <p:cTn id="185" dur="1" fill="hold">
                                              <p:stCondLst>
                                                <p:cond delay="0"/>
                                              </p:stCondLst>
                                            </p:cTn>
                                            <p:tgtEl>
                                              <p:spTgt spid="49"/>
                                            </p:tgtEl>
                                            <p:attrNameLst>
                                              <p:attrName>style.visibility</p:attrName>
                                            </p:attrNameLst>
                                          </p:cBhvr>
                                          <p:to>
                                            <p:strVal val="visible"/>
                                          </p:to>
                                        </p:set>
                                        <p:animEffect transition="in" filter="fade">
                                          <p:cBhvr>
                                            <p:cTn id="186" dur="500"/>
                                            <p:tgtEl>
                                              <p:spTgt spid="49"/>
                                            </p:tgtEl>
                                          </p:cBhvr>
                                        </p:animEffect>
                                      </p:childTnLst>
                                    </p:cTn>
                                  </p:par>
                                  <p:par>
                                    <p:cTn id="187" presetID="10" presetClass="entr" presetSubtype="0" fill="hold" nodeType="withEffect">
                                      <p:stCondLst>
                                        <p:cond delay="11500"/>
                                      </p:stCondLst>
                                      <p:childTnLst>
                                        <p:set>
                                          <p:cBhvr>
                                            <p:cTn id="188" dur="1" fill="hold">
                                              <p:stCondLst>
                                                <p:cond delay="0"/>
                                              </p:stCondLst>
                                            </p:cTn>
                                            <p:tgtEl>
                                              <p:spTgt spid="50"/>
                                            </p:tgtEl>
                                            <p:attrNameLst>
                                              <p:attrName>style.visibility</p:attrName>
                                            </p:attrNameLst>
                                          </p:cBhvr>
                                          <p:to>
                                            <p:strVal val="visible"/>
                                          </p:to>
                                        </p:set>
                                        <p:animEffect transition="in" filter="fade">
                                          <p:cBhvr>
                                            <p:cTn id="189" dur="500"/>
                                            <p:tgtEl>
                                              <p:spTgt spid="50"/>
                                            </p:tgtEl>
                                          </p:cBhvr>
                                        </p:animEffect>
                                      </p:childTnLst>
                                    </p:cTn>
                                  </p:par>
                                  <p:par>
                                    <p:cTn id="190" presetID="8" presetClass="emph" presetSubtype="0" fill="hold" nodeType="withEffect">
                                      <p:stCondLst>
                                        <p:cond delay="11500"/>
                                      </p:stCondLst>
                                      <p:childTnLst>
                                        <p:animRot by="21600000">
                                          <p:cBhvr>
                                            <p:cTn id="191" dur="2000" fill="hold"/>
                                            <p:tgtEl>
                                              <p:spTgt spid="49"/>
                                            </p:tgtEl>
                                            <p:attrNameLst>
                                              <p:attrName>r</p:attrName>
                                            </p:attrNameLst>
                                          </p:cBhvr>
                                        </p:animRot>
                                      </p:childTnLst>
                                    </p:cTn>
                                  </p:par>
                                  <p:par>
                                    <p:cTn id="192" presetID="8" presetClass="emph" presetSubtype="0" fill="hold" nodeType="withEffect">
                                      <p:stCondLst>
                                        <p:cond delay="11500"/>
                                      </p:stCondLst>
                                      <p:childTnLst>
                                        <p:animRot by="21600000">
                                          <p:cBhvr>
                                            <p:cTn id="193" dur="2000" fill="hold"/>
                                            <p:tgtEl>
                                              <p:spTgt spid="50"/>
                                            </p:tgtEl>
                                            <p:attrNameLst>
                                              <p:attrName>r</p:attrName>
                                            </p:attrNameLst>
                                          </p:cBhvr>
                                        </p:animRot>
                                      </p:childTnLst>
                                    </p:cTn>
                                  </p:par>
                                  <p:par>
                                    <p:cTn id="194" presetID="53" presetClass="entr" presetSubtype="16" fill="hold" nodeType="withEffect">
                                      <p:stCondLst>
                                        <p:cond delay="12500"/>
                                      </p:stCondLst>
                                      <p:childTnLst>
                                        <p:set>
                                          <p:cBhvr>
                                            <p:cTn id="195" dur="1" fill="hold">
                                              <p:stCondLst>
                                                <p:cond delay="0"/>
                                              </p:stCondLst>
                                            </p:cTn>
                                            <p:tgtEl>
                                              <p:spTgt spid="39"/>
                                            </p:tgtEl>
                                            <p:attrNameLst>
                                              <p:attrName>style.visibility</p:attrName>
                                            </p:attrNameLst>
                                          </p:cBhvr>
                                          <p:to>
                                            <p:strVal val="visible"/>
                                          </p:to>
                                        </p:set>
                                        <p:anim calcmode="lin" valueType="num">
                                          <p:cBhvr>
                                            <p:cTn id="196" dur="500" fill="hold"/>
                                            <p:tgtEl>
                                              <p:spTgt spid="39"/>
                                            </p:tgtEl>
                                            <p:attrNameLst>
                                              <p:attrName>ppt_w</p:attrName>
                                            </p:attrNameLst>
                                          </p:cBhvr>
                                          <p:tavLst>
                                            <p:tav tm="0">
                                              <p:val>
                                                <p:fltVal val="0"/>
                                              </p:val>
                                            </p:tav>
                                            <p:tav tm="100000">
                                              <p:val>
                                                <p:strVal val="#ppt_w"/>
                                              </p:val>
                                            </p:tav>
                                          </p:tavLst>
                                        </p:anim>
                                        <p:anim calcmode="lin" valueType="num">
                                          <p:cBhvr>
                                            <p:cTn id="197" dur="500" fill="hold"/>
                                            <p:tgtEl>
                                              <p:spTgt spid="39"/>
                                            </p:tgtEl>
                                            <p:attrNameLst>
                                              <p:attrName>ppt_h</p:attrName>
                                            </p:attrNameLst>
                                          </p:cBhvr>
                                          <p:tavLst>
                                            <p:tav tm="0">
                                              <p:val>
                                                <p:fltVal val="0"/>
                                              </p:val>
                                            </p:tav>
                                            <p:tav tm="100000">
                                              <p:val>
                                                <p:strVal val="#ppt_h"/>
                                              </p:val>
                                            </p:tav>
                                          </p:tavLst>
                                        </p:anim>
                                        <p:animEffect transition="in" filter="fade">
                                          <p:cBhvr>
                                            <p:cTn id="198" dur="500"/>
                                            <p:tgtEl>
                                              <p:spTgt spid="39"/>
                                            </p:tgtEl>
                                          </p:cBhvr>
                                        </p:animEffect>
                                      </p:childTnLst>
                                    </p:cTn>
                                  </p:par>
                                  <p:par>
                                    <p:cTn id="199" presetID="53" presetClass="entr" presetSubtype="16" fill="hold" nodeType="withEffect">
                                      <p:stCondLst>
                                        <p:cond delay="12500"/>
                                      </p:stCondLst>
                                      <p:childTnLst>
                                        <p:set>
                                          <p:cBhvr>
                                            <p:cTn id="200" dur="1" fill="hold">
                                              <p:stCondLst>
                                                <p:cond delay="0"/>
                                              </p:stCondLst>
                                            </p:cTn>
                                            <p:tgtEl>
                                              <p:spTgt spid="37"/>
                                            </p:tgtEl>
                                            <p:attrNameLst>
                                              <p:attrName>style.visibility</p:attrName>
                                            </p:attrNameLst>
                                          </p:cBhvr>
                                          <p:to>
                                            <p:strVal val="visible"/>
                                          </p:to>
                                        </p:set>
                                        <p:anim calcmode="lin" valueType="num">
                                          <p:cBhvr>
                                            <p:cTn id="201" dur="500" fill="hold"/>
                                            <p:tgtEl>
                                              <p:spTgt spid="37"/>
                                            </p:tgtEl>
                                            <p:attrNameLst>
                                              <p:attrName>ppt_w</p:attrName>
                                            </p:attrNameLst>
                                          </p:cBhvr>
                                          <p:tavLst>
                                            <p:tav tm="0">
                                              <p:val>
                                                <p:fltVal val="0"/>
                                              </p:val>
                                            </p:tav>
                                            <p:tav tm="100000">
                                              <p:val>
                                                <p:strVal val="#ppt_w"/>
                                              </p:val>
                                            </p:tav>
                                          </p:tavLst>
                                        </p:anim>
                                        <p:anim calcmode="lin" valueType="num">
                                          <p:cBhvr>
                                            <p:cTn id="202" dur="500" fill="hold"/>
                                            <p:tgtEl>
                                              <p:spTgt spid="37"/>
                                            </p:tgtEl>
                                            <p:attrNameLst>
                                              <p:attrName>ppt_h</p:attrName>
                                            </p:attrNameLst>
                                          </p:cBhvr>
                                          <p:tavLst>
                                            <p:tav tm="0">
                                              <p:val>
                                                <p:fltVal val="0"/>
                                              </p:val>
                                            </p:tav>
                                            <p:tav tm="100000">
                                              <p:val>
                                                <p:strVal val="#ppt_h"/>
                                              </p:val>
                                            </p:tav>
                                          </p:tavLst>
                                        </p:anim>
                                        <p:animEffect transition="in" filter="fade">
                                          <p:cBhvr>
                                            <p:cTn id="203" dur="500"/>
                                            <p:tgtEl>
                                              <p:spTgt spid="37"/>
                                            </p:tgtEl>
                                          </p:cBhvr>
                                        </p:animEffect>
                                      </p:childTnLst>
                                    </p:cTn>
                                  </p:par>
                                  <p:par>
                                    <p:cTn id="204" presetID="10" presetClass="exit" presetSubtype="0" fill="hold" nodeType="withEffect">
                                      <p:stCondLst>
                                        <p:cond delay="13000"/>
                                      </p:stCondLst>
                                      <p:childTnLst>
                                        <p:animEffect transition="out" filter="fade">
                                          <p:cBhvr>
                                            <p:cTn id="205" dur="500"/>
                                            <p:tgtEl>
                                              <p:spTgt spid="49"/>
                                            </p:tgtEl>
                                          </p:cBhvr>
                                        </p:animEffect>
                                        <p:set>
                                          <p:cBhvr>
                                            <p:cTn id="206" dur="1" fill="hold">
                                              <p:stCondLst>
                                                <p:cond delay="499"/>
                                              </p:stCondLst>
                                            </p:cTn>
                                            <p:tgtEl>
                                              <p:spTgt spid="49"/>
                                            </p:tgtEl>
                                            <p:attrNameLst>
                                              <p:attrName>style.visibility</p:attrName>
                                            </p:attrNameLst>
                                          </p:cBhvr>
                                          <p:to>
                                            <p:strVal val="hidden"/>
                                          </p:to>
                                        </p:set>
                                      </p:childTnLst>
                                    </p:cTn>
                                  </p:par>
                                  <p:par>
                                    <p:cTn id="207" presetID="10" presetClass="exit" presetSubtype="0" fill="hold" nodeType="withEffect">
                                      <p:stCondLst>
                                        <p:cond delay="13000"/>
                                      </p:stCondLst>
                                      <p:childTnLst>
                                        <p:animEffect transition="out" filter="fade">
                                          <p:cBhvr>
                                            <p:cTn id="208" dur="500"/>
                                            <p:tgtEl>
                                              <p:spTgt spid="50"/>
                                            </p:tgtEl>
                                          </p:cBhvr>
                                        </p:animEffect>
                                        <p:set>
                                          <p:cBhvr>
                                            <p:cTn id="209" dur="1" fill="hold">
                                              <p:stCondLst>
                                                <p:cond delay="499"/>
                                              </p:stCondLst>
                                            </p:cTn>
                                            <p:tgtEl>
                                              <p:spTgt spid="50"/>
                                            </p:tgtEl>
                                            <p:attrNameLst>
                                              <p:attrName>style.visibility</p:attrName>
                                            </p:attrNameLst>
                                          </p:cBhvr>
                                          <p:to>
                                            <p:strVal val="hidden"/>
                                          </p:to>
                                        </p:set>
                                      </p:childTnLst>
                                    </p:cTn>
                                  </p:par>
                                  <p:par>
                                    <p:cTn id="210" presetID="10" presetClass="entr" presetSubtype="0" fill="hold" nodeType="withEffect">
                                      <p:stCondLst>
                                        <p:cond delay="14000"/>
                                      </p:stCondLst>
                                      <p:childTnLst>
                                        <p:set>
                                          <p:cBhvr>
                                            <p:cTn id="211" dur="1" fill="hold">
                                              <p:stCondLst>
                                                <p:cond delay="0"/>
                                              </p:stCondLst>
                                            </p:cTn>
                                            <p:tgtEl>
                                              <p:spTgt spid="51"/>
                                            </p:tgtEl>
                                            <p:attrNameLst>
                                              <p:attrName>style.visibility</p:attrName>
                                            </p:attrNameLst>
                                          </p:cBhvr>
                                          <p:to>
                                            <p:strVal val="visible"/>
                                          </p:to>
                                        </p:set>
                                        <p:animEffect transition="in" filter="fade">
                                          <p:cBhvr>
                                            <p:cTn id="212" dur="500"/>
                                            <p:tgtEl>
                                              <p:spTgt spid="51"/>
                                            </p:tgtEl>
                                          </p:cBhvr>
                                        </p:animEffect>
                                      </p:childTnLst>
                                    </p:cTn>
                                  </p:par>
                                  <p:par>
                                    <p:cTn id="213" presetID="10" presetClass="entr" presetSubtype="0" fill="hold" nodeType="withEffect">
                                      <p:stCondLst>
                                        <p:cond delay="14000"/>
                                      </p:stCondLst>
                                      <p:childTnLst>
                                        <p:set>
                                          <p:cBhvr>
                                            <p:cTn id="214" dur="1" fill="hold">
                                              <p:stCondLst>
                                                <p:cond delay="0"/>
                                              </p:stCondLst>
                                            </p:cTn>
                                            <p:tgtEl>
                                              <p:spTgt spid="52"/>
                                            </p:tgtEl>
                                            <p:attrNameLst>
                                              <p:attrName>style.visibility</p:attrName>
                                            </p:attrNameLst>
                                          </p:cBhvr>
                                          <p:to>
                                            <p:strVal val="visible"/>
                                          </p:to>
                                        </p:set>
                                        <p:animEffect transition="in" filter="fade">
                                          <p:cBhvr>
                                            <p:cTn id="215" dur="500"/>
                                            <p:tgtEl>
                                              <p:spTgt spid="52"/>
                                            </p:tgtEl>
                                          </p:cBhvr>
                                        </p:animEffect>
                                      </p:childTnLst>
                                    </p:cTn>
                                  </p:par>
                                  <p:par>
                                    <p:cTn id="216" presetID="8" presetClass="emph" presetSubtype="0" fill="hold" nodeType="withEffect">
                                      <p:stCondLst>
                                        <p:cond delay="14000"/>
                                      </p:stCondLst>
                                      <p:childTnLst>
                                        <p:animRot by="21600000">
                                          <p:cBhvr>
                                            <p:cTn id="217" dur="2000" fill="hold"/>
                                            <p:tgtEl>
                                              <p:spTgt spid="51"/>
                                            </p:tgtEl>
                                            <p:attrNameLst>
                                              <p:attrName>r</p:attrName>
                                            </p:attrNameLst>
                                          </p:cBhvr>
                                        </p:animRot>
                                      </p:childTnLst>
                                    </p:cTn>
                                  </p:par>
                                  <p:par>
                                    <p:cTn id="218" presetID="8" presetClass="emph" presetSubtype="0" fill="hold" nodeType="withEffect">
                                      <p:stCondLst>
                                        <p:cond delay="14000"/>
                                      </p:stCondLst>
                                      <p:childTnLst>
                                        <p:animRot by="21600000">
                                          <p:cBhvr>
                                            <p:cTn id="219" dur="2000" fill="hold"/>
                                            <p:tgtEl>
                                              <p:spTgt spid="52"/>
                                            </p:tgtEl>
                                            <p:attrNameLst>
                                              <p:attrName>r</p:attrName>
                                            </p:attrNameLst>
                                          </p:cBhvr>
                                        </p:animRot>
                                      </p:childTnLst>
                                    </p:cTn>
                                  </p:par>
                                  <p:par>
                                    <p:cTn id="220" presetID="53" presetClass="entr" presetSubtype="16" fill="hold" nodeType="withEffect">
                                      <p:stCondLst>
                                        <p:cond delay="15000"/>
                                      </p:stCondLst>
                                      <p:childTnLst>
                                        <p:set>
                                          <p:cBhvr>
                                            <p:cTn id="221" dur="1" fill="hold">
                                              <p:stCondLst>
                                                <p:cond delay="0"/>
                                              </p:stCondLst>
                                            </p:cTn>
                                            <p:tgtEl>
                                              <p:spTgt spid="33"/>
                                            </p:tgtEl>
                                            <p:attrNameLst>
                                              <p:attrName>style.visibility</p:attrName>
                                            </p:attrNameLst>
                                          </p:cBhvr>
                                          <p:to>
                                            <p:strVal val="visible"/>
                                          </p:to>
                                        </p:set>
                                        <p:anim calcmode="lin" valueType="num">
                                          <p:cBhvr>
                                            <p:cTn id="222" dur="500" fill="hold"/>
                                            <p:tgtEl>
                                              <p:spTgt spid="33"/>
                                            </p:tgtEl>
                                            <p:attrNameLst>
                                              <p:attrName>ppt_w</p:attrName>
                                            </p:attrNameLst>
                                          </p:cBhvr>
                                          <p:tavLst>
                                            <p:tav tm="0">
                                              <p:val>
                                                <p:fltVal val="0"/>
                                              </p:val>
                                            </p:tav>
                                            <p:tav tm="100000">
                                              <p:val>
                                                <p:strVal val="#ppt_w"/>
                                              </p:val>
                                            </p:tav>
                                          </p:tavLst>
                                        </p:anim>
                                        <p:anim calcmode="lin" valueType="num">
                                          <p:cBhvr>
                                            <p:cTn id="223" dur="500" fill="hold"/>
                                            <p:tgtEl>
                                              <p:spTgt spid="33"/>
                                            </p:tgtEl>
                                            <p:attrNameLst>
                                              <p:attrName>ppt_h</p:attrName>
                                            </p:attrNameLst>
                                          </p:cBhvr>
                                          <p:tavLst>
                                            <p:tav tm="0">
                                              <p:val>
                                                <p:fltVal val="0"/>
                                              </p:val>
                                            </p:tav>
                                            <p:tav tm="100000">
                                              <p:val>
                                                <p:strVal val="#ppt_h"/>
                                              </p:val>
                                            </p:tav>
                                          </p:tavLst>
                                        </p:anim>
                                        <p:animEffect transition="in" filter="fade">
                                          <p:cBhvr>
                                            <p:cTn id="224" dur="500"/>
                                            <p:tgtEl>
                                              <p:spTgt spid="33"/>
                                            </p:tgtEl>
                                          </p:cBhvr>
                                        </p:animEffect>
                                      </p:childTnLst>
                                    </p:cTn>
                                  </p:par>
                                  <p:par>
                                    <p:cTn id="225" presetID="13" presetClass="path" presetSubtype="0" repeatCount="indefinite" accel="50000" autoRev="1" fill="hold" nodeType="withEffect" p14:presetBounceEnd="16000">
                                      <p:stCondLst>
                                        <p:cond delay="15000"/>
                                      </p:stCondLst>
                                      <p:childTnLst>
                                        <p:animMotion origin="layout" path="M -2.95139E-6 7.40741E-7 L 0.02908 0.05363 L -0.04112 0.01447 L -2.95139E-6 7.40741E-7 Z " pathEditMode="relative" rAng="1047836" ptsTypes="FFFF" p14:bounceEnd="16000">
                                          <p:cBhvr>
                                            <p:cTn id="226" dur="3750" fill="hold"/>
                                            <p:tgtEl>
                                              <p:spTgt spid="33"/>
                                            </p:tgtEl>
                                            <p:attrNameLst>
                                              <p:attrName>ppt_x</p:attrName>
                                              <p:attrName>ppt_y</p:attrName>
                                            </p:attrNameLst>
                                          </p:cBhvr>
                                          <p:rCtr x="-304" y="1698"/>
                                        </p:animMotion>
                                      </p:childTnLst>
                                    </p:cTn>
                                  </p:par>
                                  <p:par>
                                    <p:cTn id="227" presetID="32" presetClass="emph" presetSubtype="0" repeatCount="indefinite" fill="hold" nodeType="withEffect">
                                      <p:stCondLst>
                                        <p:cond delay="15000"/>
                                      </p:stCondLst>
                                      <p:childTnLst>
                                        <p:animRot by="120000">
                                          <p:cBhvr>
                                            <p:cTn id="228" dur="200" fill="hold">
                                              <p:stCondLst>
                                                <p:cond delay="0"/>
                                              </p:stCondLst>
                                            </p:cTn>
                                            <p:tgtEl>
                                              <p:spTgt spid="33"/>
                                            </p:tgtEl>
                                            <p:attrNameLst>
                                              <p:attrName>r</p:attrName>
                                            </p:attrNameLst>
                                          </p:cBhvr>
                                        </p:animRot>
                                        <p:animRot by="-240000">
                                          <p:cBhvr>
                                            <p:cTn id="229" dur="400" fill="hold">
                                              <p:stCondLst>
                                                <p:cond delay="400"/>
                                              </p:stCondLst>
                                            </p:cTn>
                                            <p:tgtEl>
                                              <p:spTgt spid="33"/>
                                            </p:tgtEl>
                                            <p:attrNameLst>
                                              <p:attrName>r</p:attrName>
                                            </p:attrNameLst>
                                          </p:cBhvr>
                                        </p:animRot>
                                        <p:animRot by="240000">
                                          <p:cBhvr>
                                            <p:cTn id="230" dur="400" fill="hold">
                                              <p:stCondLst>
                                                <p:cond delay="800"/>
                                              </p:stCondLst>
                                            </p:cTn>
                                            <p:tgtEl>
                                              <p:spTgt spid="33"/>
                                            </p:tgtEl>
                                            <p:attrNameLst>
                                              <p:attrName>r</p:attrName>
                                            </p:attrNameLst>
                                          </p:cBhvr>
                                        </p:animRot>
                                        <p:animRot by="-240000">
                                          <p:cBhvr>
                                            <p:cTn id="231" dur="400" fill="hold">
                                              <p:stCondLst>
                                                <p:cond delay="1200"/>
                                              </p:stCondLst>
                                            </p:cTn>
                                            <p:tgtEl>
                                              <p:spTgt spid="33"/>
                                            </p:tgtEl>
                                            <p:attrNameLst>
                                              <p:attrName>r</p:attrName>
                                            </p:attrNameLst>
                                          </p:cBhvr>
                                        </p:animRot>
                                        <p:animRot by="120000">
                                          <p:cBhvr>
                                            <p:cTn id="232" dur="400" fill="hold">
                                              <p:stCondLst>
                                                <p:cond delay="1600"/>
                                              </p:stCondLst>
                                            </p:cTn>
                                            <p:tgtEl>
                                              <p:spTgt spid="33"/>
                                            </p:tgtEl>
                                            <p:attrNameLst>
                                              <p:attrName>r</p:attrName>
                                            </p:attrNameLst>
                                          </p:cBhvr>
                                        </p:animRot>
                                      </p:childTnLst>
                                    </p:cTn>
                                  </p:par>
                                  <p:par>
                                    <p:cTn id="233" presetID="53" presetClass="entr" presetSubtype="16" fill="hold" nodeType="withEffect">
                                      <p:stCondLst>
                                        <p:cond delay="15000"/>
                                      </p:stCondLst>
                                      <p:childTnLst>
                                        <p:set>
                                          <p:cBhvr>
                                            <p:cTn id="234" dur="1" fill="hold">
                                              <p:stCondLst>
                                                <p:cond delay="0"/>
                                              </p:stCondLst>
                                            </p:cTn>
                                            <p:tgtEl>
                                              <p:spTgt spid="27"/>
                                            </p:tgtEl>
                                            <p:attrNameLst>
                                              <p:attrName>style.visibility</p:attrName>
                                            </p:attrNameLst>
                                          </p:cBhvr>
                                          <p:to>
                                            <p:strVal val="visible"/>
                                          </p:to>
                                        </p:set>
                                        <p:anim calcmode="lin" valueType="num">
                                          <p:cBhvr>
                                            <p:cTn id="235" dur="500" fill="hold"/>
                                            <p:tgtEl>
                                              <p:spTgt spid="27"/>
                                            </p:tgtEl>
                                            <p:attrNameLst>
                                              <p:attrName>ppt_w</p:attrName>
                                            </p:attrNameLst>
                                          </p:cBhvr>
                                          <p:tavLst>
                                            <p:tav tm="0">
                                              <p:val>
                                                <p:fltVal val="0"/>
                                              </p:val>
                                            </p:tav>
                                            <p:tav tm="100000">
                                              <p:val>
                                                <p:strVal val="#ppt_w"/>
                                              </p:val>
                                            </p:tav>
                                          </p:tavLst>
                                        </p:anim>
                                        <p:anim calcmode="lin" valueType="num">
                                          <p:cBhvr>
                                            <p:cTn id="236" dur="500" fill="hold"/>
                                            <p:tgtEl>
                                              <p:spTgt spid="27"/>
                                            </p:tgtEl>
                                            <p:attrNameLst>
                                              <p:attrName>ppt_h</p:attrName>
                                            </p:attrNameLst>
                                          </p:cBhvr>
                                          <p:tavLst>
                                            <p:tav tm="0">
                                              <p:val>
                                                <p:fltVal val="0"/>
                                              </p:val>
                                            </p:tav>
                                            <p:tav tm="100000">
                                              <p:val>
                                                <p:strVal val="#ppt_h"/>
                                              </p:val>
                                            </p:tav>
                                          </p:tavLst>
                                        </p:anim>
                                        <p:animEffect transition="in" filter="fade">
                                          <p:cBhvr>
                                            <p:cTn id="237" dur="500"/>
                                            <p:tgtEl>
                                              <p:spTgt spid="27"/>
                                            </p:tgtEl>
                                          </p:cBhvr>
                                        </p:animEffect>
                                      </p:childTnLst>
                                    </p:cTn>
                                  </p:par>
                                  <p:par>
                                    <p:cTn id="238" presetID="10" presetClass="exit" presetSubtype="0" fill="hold" nodeType="withEffect">
                                      <p:stCondLst>
                                        <p:cond delay="15500"/>
                                      </p:stCondLst>
                                      <p:childTnLst>
                                        <p:animEffect transition="out" filter="fade">
                                          <p:cBhvr>
                                            <p:cTn id="239" dur="500"/>
                                            <p:tgtEl>
                                              <p:spTgt spid="51"/>
                                            </p:tgtEl>
                                          </p:cBhvr>
                                        </p:animEffect>
                                        <p:set>
                                          <p:cBhvr>
                                            <p:cTn id="240" dur="1" fill="hold">
                                              <p:stCondLst>
                                                <p:cond delay="499"/>
                                              </p:stCondLst>
                                            </p:cTn>
                                            <p:tgtEl>
                                              <p:spTgt spid="51"/>
                                            </p:tgtEl>
                                            <p:attrNameLst>
                                              <p:attrName>style.visibility</p:attrName>
                                            </p:attrNameLst>
                                          </p:cBhvr>
                                          <p:to>
                                            <p:strVal val="hidden"/>
                                          </p:to>
                                        </p:set>
                                      </p:childTnLst>
                                    </p:cTn>
                                  </p:par>
                                  <p:par>
                                    <p:cTn id="241" presetID="10" presetClass="exit" presetSubtype="0" fill="hold" nodeType="withEffect">
                                      <p:stCondLst>
                                        <p:cond delay="15500"/>
                                      </p:stCondLst>
                                      <p:childTnLst>
                                        <p:animEffect transition="out" filter="fade">
                                          <p:cBhvr>
                                            <p:cTn id="242" dur="500"/>
                                            <p:tgtEl>
                                              <p:spTgt spid="52"/>
                                            </p:tgtEl>
                                          </p:cBhvr>
                                        </p:animEffect>
                                        <p:set>
                                          <p:cBhvr>
                                            <p:cTn id="243" dur="1" fill="hold">
                                              <p:stCondLst>
                                                <p:cond delay="499"/>
                                              </p:stCondLst>
                                            </p:cTn>
                                            <p:tgtEl>
                                              <p:spTgt spid="52"/>
                                            </p:tgtEl>
                                            <p:attrNameLst>
                                              <p:attrName>style.visibility</p:attrName>
                                            </p:attrNameLst>
                                          </p:cBhvr>
                                          <p:to>
                                            <p:strVal val="hidden"/>
                                          </p:to>
                                        </p:set>
                                      </p:childTnLst>
                                    </p:cTn>
                                  </p:par>
                                  <p:par>
                                    <p:cTn id="244" presetID="10" presetClass="entr" presetSubtype="0" fill="hold" nodeType="withEffect">
                                      <p:stCondLst>
                                        <p:cond delay="16500"/>
                                      </p:stCondLst>
                                      <p:childTnLst>
                                        <p:set>
                                          <p:cBhvr>
                                            <p:cTn id="245" dur="1" fill="hold">
                                              <p:stCondLst>
                                                <p:cond delay="0"/>
                                              </p:stCondLst>
                                            </p:cTn>
                                            <p:tgtEl>
                                              <p:spTgt spid="53"/>
                                            </p:tgtEl>
                                            <p:attrNameLst>
                                              <p:attrName>style.visibility</p:attrName>
                                            </p:attrNameLst>
                                          </p:cBhvr>
                                          <p:to>
                                            <p:strVal val="visible"/>
                                          </p:to>
                                        </p:set>
                                        <p:animEffect transition="in" filter="fade">
                                          <p:cBhvr>
                                            <p:cTn id="246" dur="500"/>
                                            <p:tgtEl>
                                              <p:spTgt spid="53"/>
                                            </p:tgtEl>
                                          </p:cBhvr>
                                        </p:animEffect>
                                      </p:childTnLst>
                                    </p:cTn>
                                  </p:par>
                                  <p:par>
                                    <p:cTn id="247" presetID="10" presetClass="entr" presetSubtype="0" fill="hold" nodeType="withEffect">
                                      <p:stCondLst>
                                        <p:cond delay="16500"/>
                                      </p:stCondLst>
                                      <p:childTnLst>
                                        <p:set>
                                          <p:cBhvr>
                                            <p:cTn id="248" dur="1" fill="hold">
                                              <p:stCondLst>
                                                <p:cond delay="0"/>
                                              </p:stCondLst>
                                            </p:cTn>
                                            <p:tgtEl>
                                              <p:spTgt spid="54"/>
                                            </p:tgtEl>
                                            <p:attrNameLst>
                                              <p:attrName>style.visibility</p:attrName>
                                            </p:attrNameLst>
                                          </p:cBhvr>
                                          <p:to>
                                            <p:strVal val="visible"/>
                                          </p:to>
                                        </p:set>
                                        <p:animEffect transition="in" filter="fade">
                                          <p:cBhvr>
                                            <p:cTn id="249" dur="500"/>
                                            <p:tgtEl>
                                              <p:spTgt spid="54"/>
                                            </p:tgtEl>
                                          </p:cBhvr>
                                        </p:animEffect>
                                      </p:childTnLst>
                                    </p:cTn>
                                  </p:par>
                                  <p:par>
                                    <p:cTn id="250" presetID="8" presetClass="emph" presetSubtype="0" fill="hold" nodeType="withEffect">
                                      <p:stCondLst>
                                        <p:cond delay="16500"/>
                                      </p:stCondLst>
                                      <p:childTnLst>
                                        <p:animRot by="21600000">
                                          <p:cBhvr>
                                            <p:cTn id="251" dur="2000" fill="hold"/>
                                            <p:tgtEl>
                                              <p:spTgt spid="53"/>
                                            </p:tgtEl>
                                            <p:attrNameLst>
                                              <p:attrName>r</p:attrName>
                                            </p:attrNameLst>
                                          </p:cBhvr>
                                        </p:animRot>
                                      </p:childTnLst>
                                    </p:cTn>
                                  </p:par>
                                  <p:par>
                                    <p:cTn id="252" presetID="8" presetClass="emph" presetSubtype="0" fill="hold" nodeType="withEffect">
                                      <p:stCondLst>
                                        <p:cond delay="16500"/>
                                      </p:stCondLst>
                                      <p:childTnLst>
                                        <p:animRot by="21600000">
                                          <p:cBhvr>
                                            <p:cTn id="253" dur="2000" fill="hold"/>
                                            <p:tgtEl>
                                              <p:spTgt spid="54"/>
                                            </p:tgtEl>
                                            <p:attrNameLst>
                                              <p:attrName>r</p:attrName>
                                            </p:attrNameLst>
                                          </p:cBhvr>
                                        </p:animRot>
                                      </p:childTnLst>
                                    </p:cTn>
                                  </p:par>
                                  <p:par>
                                    <p:cTn id="254" presetID="53" presetClass="entr" presetSubtype="16" fill="hold" nodeType="withEffect">
                                      <p:stCondLst>
                                        <p:cond delay="17500"/>
                                      </p:stCondLst>
                                      <p:childTnLst>
                                        <p:set>
                                          <p:cBhvr>
                                            <p:cTn id="255" dur="1" fill="hold">
                                              <p:stCondLst>
                                                <p:cond delay="0"/>
                                              </p:stCondLst>
                                            </p:cTn>
                                            <p:tgtEl>
                                              <p:spTgt spid="34"/>
                                            </p:tgtEl>
                                            <p:attrNameLst>
                                              <p:attrName>style.visibility</p:attrName>
                                            </p:attrNameLst>
                                          </p:cBhvr>
                                          <p:to>
                                            <p:strVal val="visible"/>
                                          </p:to>
                                        </p:set>
                                        <p:anim calcmode="lin" valueType="num">
                                          <p:cBhvr>
                                            <p:cTn id="256" dur="500" fill="hold"/>
                                            <p:tgtEl>
                                              <p:spTgt spid="34"/>
                                            </p:tgtEl>
                                            <p:attrNameLst>
                                              <p:attrName>ppt_w</p:attrName>
                                            </p:attrNameLst>
                                          </p:cBhvr>
                                          <p:tavLst>
                                            <p:tav tm="0">
                                              <p:val>
                                                <p:fltVal val="0"/>
                                              </p:val>
                                            </p:tav>
                                            <p:tav tm="100000">
                                              <p:val>
                                                <p:strVal val="#ppt_w"/>
                                              </p:val>
                                            </p:tav>
                                          </p:tavLst>
                                        </p:anim>
                                        <p:anim calcmode="lin" valueType="num">
                                          <p:cBhvr>
                                            <p:cTn id="257" dur="500" fill="hold"/>
                                            <p:tgtEl>
                                              <p:spTgt spid="34"/>
                                            </p:tgtEl>
                                            <p:attrNameLst>
                                              <p:attrName>ppt_h</p:attrName>
                                            </p:attrNameLst>
                                          </p:cBhvr>
                                          <p:tavLst>
                                            <p:tav tm="0">
                                              <p:val>
                                                <p:fltVal val="0"/>
                                              </p:val>
                                            </p:tav>
                                            <p:tav tm="100000">
                                              <p:val>
                                                <p:strVal val="#ppt_h"/>
                                              </p:val>
                                            </p:tav>
                                          </p:tavLst>
                                        </p:anim>
                                        <p:animEffect transition="in" filter="fade">
                                          <p:cBhvr>
                                            <p:cTn id="258" dur="500"/>
                                            <p:tgtEl>
                                              <p:spTgt spid="34"/>
                                            </p:tgtEl>
                                          </p:cBhvr>
                                        </p:animEffect>
                                      </p:childTnLst>
                                    </p:cTn>
                                  </p:par>
                                  <p:par>
                                    <p:cTn id="259" presetID="53" presetClass="entr" presetSubtype="16" fill="hold" nodeType="withEffect">
                                      <p:stCondLst>
                                        <p:cond delay="17500"/>
                                      </p:stCondLst>
                                      <p:childTnLst>
                                        <p:set>
                                          <p:cBhvr>
                                            <p:cTn id="260" dur="1" fill="hold">
                                              <p:stCondLst>
                                                <p:cond delay="0"/>
                                              </p:stCondLst>
                                            </p:cTn>
                                            <p:tgtEl>
                                              <p:spTgt spid="35"/>
                                            </p:tgtEl>
                                            <p:attrNameLst>
                                              <p:attrName>style.visibility</p:attrName>
                                            </p:attrNameLst>
                                          </p:cBhvr>
                                          <p:to>
                                            <p:strVal val="visible"/>
                                          </p:to>
                                        </p:set>
                                        <p:anim calcmode="lin" valueType="num">
                                          <p:cBhvr>
                                            <p:cTn id="261" dur="500" fill="hold"/>
                                            <p:tgtEl>
                                              <p:spTgt spid="35"/>
                                            </p:tgtEl>
                                            <p:attrNameLst>
                                              <p:attrName>ppt_w</p:attrName>
                                            </p:attrNameLst>
                                          </p:cBhvr>
                                          <p:tavLst>
                                            <p:tav tm="0">
                                              <p:val>
                                                <p:fltVal val="0"/>
                                              </p:val>
                                            </p:tav>
                                            <p:tav tm="100000">
                                              <p:val>
                                                <p:strVal val="#ppt_w"/>
                                              </p:val>
                                            </p:tav>
                                          </p:tavLst>
                                        </p:anim>
                                        <p:anim calcmode="lin" valueType="num">
                                          <p:cBhvr>
                                            <p:cTn id="262" dur="500" fill="hold"/>
                                            <p:tgtEl>
                                              <p:spTgt spid="35"/>
                                            </p:tgtEl>
                                            <p:attrNameLst>
                                              <p:attrName>ppt_h</p:attrName>
                                            </p:attrNameLst>
                                          </p:cBhvr>
                                          <p:tavLst>
                                            <p:tav tm="0">
                                              <p:val>
                                                <p:fltVal val="0"/>
                                              </p:val>
                                            </p:tav>
                                            <p:tav tm="100000">
                                              <p:val>
                                                <p:strVal val="#ppt_h"/>
                                              </p:val>
                                            </p:tav>
                                          </p:tavLst>
                                        </p:anim>
                                        <p:animEffect transition="in" filter="fade">
                                          <p:cBhvr>
                                            <p:cTn id="263" dur="500"/>
                                            <p:tgtEl>
                                              <p:spTgt spid="35"/>
                                            </p:tgtEl>
                                          </p:cBhvr>
                                        </p:animEffect>
                                      </p:childTnLst>
                                    </p:cTn>
                                  </p:par>
                                  <p:par>
                                    <p:cTn id="264" presetID="10" presetClass="exit" presetSubtype="0" fill="hold" nodeType="withEffect">
                                      <p:stCondLst>
                                        <p:cond delay="18000"/>
                                      </p:stCondLst>
                                      <p:childTnLst>
                                        <p:animEffect transition="out" filter="fade">
                                          <p:cBhvr>
                                            <p:cTn id="265" dur="500"/>
                                            <p:tgtEl>
                                              <p:spTgt spid="53"/>
                                            </p:tgtEl>
                                          </p:cBhvr>
                                        </p:animEffect>
                                        <p:set>
                                          <p:cBhvr>
                                            <p:cTn id="266" dur="1" fill="hold">
                                              <p:stCondLst>
                                                <p:cond delay="499"/>
                                              </p:stCondLst>
                                            </p:cTn>
                                            <p:tgtEl>
                                              <p:spTgt spid="53"/>
                                            </p:tgtEl>
                                            <p:attrNameLst>
                                              <p:attrName>style.visibility</p:attrName>
                                            </p:attrNameLst>
                                          </p:cBhvr>
                                          <p:to>
                                            <p:strVal val="hidden"/>
                                          </p:to>
                                        </p:set>
                                      </p:childTnLst>
                                    </p:cTn>
                                  </p:par>
                                  <p:par>
                                    <p:cTn id="267" presetID="10" presetClass="exit" presetSubtype="0" fill="hold" nodeType="withEffect">
                                      <p:stCondLst>
                                        <p:cond delay="18000"/>
                                      </p:stCondLst>
                                      <p:childTnLst>
                                        <p:animEffect transition="out" filter="fade">
                                          <p:cBhvr>
                                            <p:cTn id="268" dur="500"/>
                                            <p:tgtEl>
                                              <p:spTgt spid="54"/>
                                            </p:tgtEl>
                                          </p:cBhvr>
                                        </p:animEffect>
                                        <p:set>
                                          <p:cBhvr>
                                            <p:cTn id="269" dur="1" fill="hold">
                                              <p:stCondLst>
                                                <p:cond delay="499"/>
                                              </p:stCondLst>
                                            </p:cTn>
                                            <p:tgtEl>
                                              <p:spTgt spid="54"/>
                                            </p:tgtEl>
                                            <p:attrNameLst>
                                              <p:attrName>style.visibility</p:attrName>
                                            </p:attrNameLst>
                                          </p:cBhvr>
                                          <p:to>
                                            <p:strVal val="hidden"/>
                                          </p:to>
                                        </p:set>
                                      </p:childTnLst>
                                    </p:cTn>
                                  </p:par>
                                  <p:par>
                                    <p:cTn id="270" presetID="10" presetClass="entr" presetSubtype="0" fill="hold" nodeType="withEffect">
                                      <p:stCondLst>
                                        <p:cond delay="19000"/>
                                      </p:stCondLst>
                                      <p:childTnLst>
                                        <p:set>
                                          <p:cBhvr>
                                            <p:cTn id="271" dur="1" fill="hold">
                                              <p:stCondLst>
                                                <p:cond delay="0"/>
                                              </p:stCondLst>
                                            </p:cTn>
                                            <p:tgtEl>
                                              <p:spTgt spid="55"/>
                                            </p:tgtEl>
                                            <p:attrNameLst>
                                              <p:attrName>style.visibility</p:attrName>
                                            </p:attrNameLst>
                                          </p:cBhvr>
                                          <p:to>
                                            <p:strVal val="visible"/>
                                          </p:to>
                                        </p:set>
                                        <p:animEffect transition="in" filter="fade">
                                          <p:cBhvr>
                                            <p:cTn id="272" dur="500"/>
                                            <p:tgtEl>
                                              <p:spTgt spid="55"/>
                                            </p:tgtEl>
                                          </p:cBhvr>
                                        </p:animEffect>
                                      </p:childTnLst>
                                    </p:cTn>
                                  </p:par>
                                  <p:par>
                                    <p:cTn id="273" presetID="10" presetClass="entr" presetSubtype="0" fill="hold" nodeType="withEffect">
                                      <p:stCondLst>
                                        <p:cond delay="19000"/>
                                      </p:stCondLst>
                                      <p:childTnLst>
                                        <p:set>
                                          <p:cBhvr>
                                            <p:cTn id="274" dur="1" fill="hold">
                                              <p:stCondLst>
                                                <p:cond delay="0"/>
                                              </p:stCondLst>
                                            </p:cTn>
                                            <p:tgtEl>
                                              <p:spTgt spid="56"/>
                                            </p:tgtEl>
                                            <p:attrNameLst>
                                              <p:attrName>style.visibility</p:attrName>
                                            </p:attrNameLst>
                                          </p:cBhvr>
                                          <p:to>
                                            <p:strVal val="visible"/>
                                          </p:to>
                                        </p:set>
                                        <p:animEffect transition="in" filter="fade">
                                          <p:cBhvr>
                                            <p:cTn id="275" dur="500"/>
                                            <p:tgtEl>
                                              <p:spTgt spid="56"/>
                                            </p:tgtEl>
                                          </p:cBhvr>
                                        </p:animEffect>
                                      </p:childTnLst>
                                    </p:cTn>
                                  </p:par>
                                  <p:par>
                                    <p:cTn id="276" presetID="8" presetClass="emph" presetSubtype="0" fill="hold" nodeType="withEffect">
                                      <p:stCondLst>
                                        <p:cond delay="19000"/>
                                      </p:stCondLst>
                                      <p:childTnLst>
                                        <p:animRot by="21600000">
                                          <p:cBhvr>
                                            <p:cTn id="277" dur="2000" fill="hold"/>
                                            <p:tgtEl>
                                              <p:spTgt spid="55"/>
                                            </p:tgtEl>
                                            <p:attrNameLst>
                                              <p:attrName>r</p:attrName>
                                            </p:attrNameLst>
                                          </p:cBhvr>
                                        </p:animRot>
                                      </p:childTnLst>
                                    </p:cTn>
                                  </p:par>
                                  <p:par>
                                    <p:cTn id="278" presetID="8" presetClass="emph" presetSubtype="0" fill="hold" nodeType="withEffect">
                                      <p:stCondLst>
                                        <p:cond delay="19000"/>
                                      </p:stCondLst>
                                      <p:childTnLst>
                                        <p:animRot by="21600000">
                                          <p:cBhvr>
                                            <p:cTn id="279" dur="2000" fill="hold"/>
                                            <p:tgtEl>
                                              <p:spTgt spid="56"/>
                                            </p:tgtEl>
                                            <p:attrNameLst>
                                              <p:attrName>r</p:attrName>
                                            </p:attrNameLst>
                                          </p:cBhvr>
                                        </p:animRot>
                                      </p:childTnLst>
                                    </p:cTn>
                                  </p:par>
                                  <p:par>
                                    <p:cTn id="280" presetID="53" presetClass="entr" presetSubtype="16" fill="hold" nodeType="withEffect">
                                      <p:stCondLst>
                                        <p:cond delay="20000"/>
                                      </p:stCondLst>
                                      <p:childTnLst>
                                        <p:set>
                                          <p:cBhvr>
                                            <p:cTn id="281" dur="1" fill="hold">
                                              <p:stCondLst>
                                                <p:cond delay="0"/>
                                              </p:stCondLst>
                                            </p:cTn>
                                            <p:tgtEl>
                                              <p:spTgt spid="42"/>
                                            </p:tgtEl>
                                            <p:attrNameLst>
                                              <p:attrName>style.visibility</p:attrName>
                                            </p:attrNameLst>
                                          </p:cBhvr>
                                          <p:to>
                                            <p:strVal val="visible"/>
                                          </p:to>
                                        </p:set>
                                        <p:anim calcmode="lin" valueType="num">
                                          <p:cBhvr>
                                            <p:cTn id="282" dur="500" fill="hold"/>
                                            <p:tgtEl>
                                              <p:spTgt spid="42"/>
                                            </p:tgtEl>
                                            <p:attrNameLst>
                                              <p:attrName>ppt_w</p:attrName>
                                            </p:attrNameLst>
                                          </p:cBhvr>
                                          <p:tavLst>
                                            <p:tav tm="0">
                                              <p:val>
                                                <p:fltVal val="0"/>
                                              </p:val>
                                            </p:tav>
                                            <p:tav tm="100000">
                                              <p:val>
                                                <p:strVal val="#ppt_w"/>
                                              </p:val>
                                            </p:tav>
                                          </p:tavLst>
                                        </p:anim>
                                        <p:anim calcmode="lin" valueType="num">
                                          <p:cBhvr>
                                            <p:cTn id="283" dur="500" fill="hold"/>
                                            <p:tgtEl>
                                              <p:spTgt spid="42"/>
                                            </p:tgtEl>
                                            <p:attrNameLst>
                                              <p:attrName>ppt_h</p:attrName>
                                            </p:attrNameLst>
                                          </p:cBhvr>
                                          <p:tavLst>
                                            <p:tav tm="0">
                                              <p:val>
                                                <p:fltVal val="0"/>
                                              </p:val>
                                            </p:tav>
                                            <p:tav tm="100000">
                                              <p:val>
                                                <p:strVal val="#ppt_h"/>
                                              </p:val>
                                            </p:tav>
                                          </p:tavLst>
                                        </p:anim>
                                        <p:animEffect transition="in" filter="fade">
                                          <p:cBhvr>
                                            <p:cTn id="284" dur="500"/>
                                            <p:tgtEl>
                                              <p:spTgt spid="42"/>
                                            </p:tgtEl>
                                          </p:cBhvr>
                                        </p:animEffect>
                                      </p:childTnLst>
                                    </p:cTn>
                                  </p:par>
                                  <p:par>
                                    <p:cTn id="285" presetID="53" presetClass="entr" presetSubtype="16" fill="hold" nodeType="withEffect">
                                      <p:stCondLst>
                                        <p:cond delay="20000"/>
                                      </p:stCondLst>
                                      <p:childTnLst>
                                        <p:set>
                                          <p:cBhvr>
                                            <p:cTn id="286" dur="1" fill="hold">
                                              <p:stCondLst>
                                                <p:cond delay="0"/>
                                              </p:stCondLst>
                                            </p:cTn>
                                            <p:tgtEl>
                                              <p:spTgt spid="38"/>
                                            </p:tgtEl>
                                            <p:attrNameLst>
                                              <p:attrName>style.visibility</p:attrName>
                                            </p:attrNameLst>
                                          </p:cBhvr>
                                          <p:to>
                                            <p:strVal val="visible"/>
                                          </p:to>
                                        </p:set>
                                        <p:anim calcmode="lin" valueType="num">
                                          <p:cBhvr>
                                            <p:cTn id="287" dur="500" fill="hold"/>
                                            <p:tgtEl>
                                              <p:spTgt spid="38"/>
                                            </p:tgtEl>
                                            <p:attrNameLst>
                                              <p:attrName>ppt_w</p:attrName>
                                            </p:attrNameLst>
                                          </p:cBhvr>
                                          <p:tavLst>
                                            <p:tav tm="0">
                                              <p:val>
                                                <p:fltVal val="0"/>
                                              </p:val>
                                            </p:tav>
                                            <p:tav tm="100000">
                                              <p:val>
                                                <p:strVal val="#ppt_w"/>
                                              </p:val>
                                            </p:tav>
                                          </p:tavLst>
                                        </p:anim>
                                        <p:anim calcmode="lin" valueType="num">
                                          <p:cBhvr>
                                            <p:cTn id="288" dur="500" fill="hold"/>
                                            <p:tgtEl>
                                              <p:spTgt spid="38"/>
                                            </p:tgtEl>
                                            <p:attrNameLst>
                                              <p:attrName>ppt_h</p:attrName>
                                            </p:attrNameLst>
                                          </p:cBhvr>
                                          <p:tavLst>
                                            <p:tav tm="0">
                                              <p:val>
                                                <p:fltVal val="0"/>
                                              </p:val>
                                            </p:tav>
                                            <p:tav tm="100000">
                                              <p:val>
                                                <p:strVal val="#ppt_h"/>
                                              </p:val>
                                            </p:tav>
                                          </p:tavLst>
                                        </p:anim>
                                        <p:animEffect transition="in" filter="fade">
                                          <p:cBhvr>
                                            <p:cTn id="289" dur="500"/>
                                            <p:tgtEl>
                                              <p:spTgt spid="38"/>
                                            </p:tgtEl>
                                          </p:cBhvr>
                                        </p:animEffect>
                                      </p:childTnLst>
                                    </p:cTn>
                                  </p:par>
                                  <p:par>
                                    <p:cTn id="290" presetID="10" presetClass="exit" presetSubtype="0" fill="hold" nodeType="withEffect">
                                      <p:stCondLst>
                                        <p:cond delay="20500"/>
                                      </p:stCondLst>
                                      <p:childTnLst>
                                        <p:animEffect transition="out" filter="fade">
                                          <p:cBhvr>
                                            <p:cTn id="291" dur="500"/>
                                            <p:tgtEl>
                                              <p:spTgt spid="55"/>
                                            </p:tgtEl>
                                          </p:cBhvr>
                                        </p:animEffect>
                                        <p:set>
                                          <p:cBhvr>
                                            <p:cTn id="292" dur="1" fill="hold">
                                              <p:stCondLst>
                                                <p:cond delay="499"/>
                                              </p:stCondLst>
                                            </p:cTn>
                                            <p:tgtEl>
                                              <p:spTgt spid="55"/>
                                            </p:tgtEl>
                                            <p:attrNameLst>
                                              <p:attrName>style.visibility</p:attrName>
                                            </p:attrNameLst>
                                          </p:cBhvr>
                                          <p:to>
                                            <p:strVal val="hidden"/>
                                          </p:to>
                                        </p:set>
                                      </p:childTnLst>
                                    </p:cTn>
                                  </p:par>
                                  <p:par>
                                    <p:cTn id="293" presetID="10" presetClass="exit" presetSubtype="0" fill="hold" nodeType="withEffect">
                                      <p:stCondLst>
                                        <p:cond delay="20500"/>
                                      </p:stCondLst>
                                      <p:childTnLst>
                                        <p:animEffect transition="out" filter="fade">
                                          <p:cBhvr>
                                            <p:cTn id="294" dur="500"/>
                                            <p:tgtEl>
                                              <p:spTgt spid="56"/>
                                            </p:tgtEl>
                                          </p:cBhvr>
                                        </p:animEffect>
                                        <p:set>
                                          <p:cBhvr>
                                            <p:cTn id="295" dur="1" fill="hold">
                                              <p:stCondLst>
                                                <p:cond delay="499"/>
                                              </p:stCondLst>
                                            </p:cTn>
                                            <p:tgtEl>
                                              <p:spTgt spid="56"/>
                                            </p:tgtEl>
                                            <p:attrNameLst>
                                              <p:attrName>style.visibility</p:attrName>
                                            </p:attrNameLst>
                                          </p:cBhvr>
                                          <p:to>
                                            <p:strVal val="hidden"/>
                                          </p:to>
                                        </p:set>
                                      </p:childTnLst>
                                    </p:cTn>
                                  </p:par>
                                  <p:par>
                                    <p:cTn id="296" presetID="10" presetClass="entr" presetSubtype="0" fill="hold" nodeType="withEffect">
                                      <p:stCondLst>
                                        <p:cond delay="21500"/>
                                      </p:stCondLst>
                                      <p:childTnLst>
                                        <p:set>
                                          <p:cBhvr>
                                            <p:cTn id="297" dur="1" fill="hold">
                                              <p:stCondLst>
                                                <p:cond delay="0"/>
                                              </p:stCondLst>
                                            </p:cTn>
                                            <p:tgtEl>
                                              <p:spTgt spid="57"/>
                                            </p:tgtEl>
                                            <p:attrNameLst>
                                              <p:attrName>style.visibility</p:attrName>
                                            </p:attrNameLst>
                                          </p:cBhvr>
                                          <p:to>
                                            <p:strVal val="visible"/>
                                          </p:to>
                                        </p:set>
                                        <p:animEffect transition="in" filter="fade">
                                          <p:cBhvr>
                                            <p:cTn id="298" dur="500"/>
                                            <p:tgtEl>
                                              <p:spTgt spid="57"/>
                                            </p:tgtEl>
                                          </p:cBhvr>
                                        </p:animEffect>
                                      </p:childTnLst>
                                    </p:cTn>
                                  </p:par>
                                  <p:par>
                                    <p:cTn id="299" presetID="10" presetClass="entr" presetSubtype="0" fill="hold" nodeType="withEffect">
                                      <p:stCondLst>
                                        <p:cond delay="21500"/>
                                      </p:stCondLst>
                                      <p:childTnLst>
                                        <p:set>
                                          <p:cBhvr>
                                            <p:cTn id="300" dur="1" fill="hold">
                                              <p:stCondLst>
                                                <p:cond delay="0"/>
                                              </p:stCondLst>
                                            </p:cTn>
                                            <p:tgtEl>
                                              <p:spTgt spid="58"/>
                                            </p:tgtEl>
                                            <p:attrNameLst>
                                              <p:attrName>style.visibility</p:attrName>
                                            </p:attrNameLst>
                                          </p:cBhvr>
                                          <p:to>
                                            <p:strVal val="visible"/>
                                          </p:to>
                                        </p:set>
                                        <p:animEffect transition="in" filter="fade">
                                          <p:cBhvr>
                                            <p:cTn id="301" dur="500"/>
                                            <p:tgtEl>
                                              <p:spTgt spid="58"/>
                                            </p:tgtEl>
                                          </p:cBhvr>
                                        </p:animEffect>
                                      </p:childTnLst>
                                    </p:cTn>
                                  </p:par>
                                  <p:par>
                                    <p:cTn id="302" presetID="8" presetClass="emph" presetSubtype="0" fill="hold" nodeType="withEffect">
                                      <p:stCondLst>
                                        <p:cond delay="21500"/>
                                      </p:stCondLst>
                                      <p:childTnLst>
                                        <p:animRot by="21600000">
                                          <p:cBhvr>
                                            <p:cTn id="303" dur="2000" fill="hold"/>
                                            <p:tgtEl>
                                              <p:spTgt spid="57"/>
                                            </p:tgtEl>
                                            <p:attrNameLst>
                                              <p:attrName>r</p:attrName>
                                            </p:attrNameLst>
                                          </p:cBhvr>
                                        </p:animRot>
                                      </p:childTnLst>
                                    </p:cTn>
                                  </p:par>
                                  <p:par>
                                    <p:cTn id="304" presetID="8" presetClass="emph" presetSubtype="0" fill="hold" nodeType="withEffect">
                                      <p:stCondLst>
                                        <p:cond delay="21500"/>
                                      </p:stCondLst>
                                      <p:childTnLst>
                                        <p:animRot by="21600000">
                                          <p:cBhvr>
                                            <p:cTn id="305" dur="2000" fill="hold"/>
                                            <p:tgtEl>
                                              <p:spTgt spid="58"/>
                                            </p:tgtEl>
                                            <p:attrNameLst>
                                              <p:attrName>r</p:attrName>
                                            </p:attrNameLst>
                                          </p:cBhvr>
                                        </p:animRot>
                                      </p:childTnLst>
                                    </p:cTn>
                                  </p:par>
                                  <p:par>
                                    <p:cTn id="306" presetID="53" presetClass="entr" presetSubtype="16" fill="hold" nodeType="withEffect">
                                      <p:stCondLst>
                                        <p:cond delay="22500"/>
                                      </p:stCondLst>
                                      <p:childTnLst>
                                        <p:set>
                                          <p:cBhvr>
                                            <p:cTn id="307" dur="1" fill="hold">
                                              <p:stCondLst>
                                                <p:cond delay="0"/>
                                              </p:stCondLst>
                                            </p:cTn>
                                            <p:tgtEl>
                                              <p:spTgt spid="30"/>
                                            </p:tgtEl>
                                            <p:attrNameLst>
                                              <p:attrName>style.visibility</p:attrName>
                                            </p:attrNameLst>
                                          </p:cBhvr>
                                          <p:to>
                                            <p:strVal val="visible"/>
                                          </p:to>
                                        </p:set>
                                        <p:anim calcmode="lin" valueType="num">
                                          <p:cBhvr>
                                            <p:cTn id="308" dur="500" fill="hold"/>
                                            <p:tgtEl>
                                              <p:spTgt spid="30"/>
                                            </p:tgtEl>
                                            <p:attrNameLst>
                                              <p:attrName>ppt_w</p:attrName>
                                            </p:attrNameLst>
                                          </p:cBhvr>
                                          <p:tavLst>
                                            <p:tav tm="0">
                                              <p:val>
                                                <p:fltVal val="0"/>
                                              </p:val>
                                            </p:tav>
                                            <p:tav tm="100000">
                                              <p:val>
                                                <p:strVal val="#ppt_w"/>
                                              </p:val>
                                            </p:tav>
                                          </p:tavLst>
                                        </p:anim>
                                        <p:anim calcmode="lin" valueType="num">
                                          <p:cBhvr>
                                            <p:cTn id="309" dur="500" fill="hold"/>
                                            <p:tgtEl>
                                              <p:spTgt spid="30"/>
                                            </p:tgtEl>
                                            <p:attrNameLst>
                                              <p:attrName>ppt_h</p:attrName>
                                            </p:attrNameLst>
                                          </p:cBhvr>
                                          <p:tavLst>
                                            <p:tav tm="0">
                                              <p:val>
                                                <p:fltVal val="0"/>
                                              </p:val>
                                            </p:tav>
                                            <p:tav tm="100000">
                                              <p:val>
                                                <p:strVal val="#ppt_h"/>
                                              </p:val>
                                            </p:tav>
                                          </p:tavLst>
                                        </p:anim>
                                        <p:animEffect transition="in" filter="fade">
                                          <p:cBhvr>
                                            <p:cTn id="310" dur="500"/>
                                            <p:tgtEl>
                                              <p:spTgt spid="30"/>
                                            </p:tgtEl>
                                          </p:cBhvr>
                                        </p:animEffect>
                                      </p:childTnLst>
                                    </p:cTn>
                                  </p:par>
                                  <p:par>
                                    <p:cTn id="311" presetID="42" presetClass="path" presetSubtype="0" repeatCount="indefinite" autoRev="1" fill="hold" nodeType="withEffect">
                                      <p:stCondLst>
                                        <p:cond delay="22500"/>
                                      </p:stCondLst>
                                      <p:childTnLst>
                                        <p:animMotion origin="layout" path="M 4.30556E-6 -1.91358E-6 L -0.00011 0.02778 " pathEditMode="relative" rAng="0" ptsTypes="AA">
                                          <p:cBhvr>
                                            <p:cTn id="312" dur="2000" fill="hold"/>
                                            <p:tgtEl>
                                              <p:spTgt spid="30"/>
                                            </p:tgtEl>
                                            <p:attrNameLst>
                                              <p:attrName>ppt_x</p:attrName>
                                              <p:attrName>ppt_y</p:attrName>
                                            </p:attrNameLst>
                                          </p:cBhvr>
                                          <p:rCtr x="-11" y="1389"/>
                                        </p:animMotion>
                                      </p:childTnLst>
                                    </p:cTn>
                                  </p:par>
                                  <p:par>
                                    <p:cTn id="313" presetID="53" presetClass="entr" presetSubtype="16" fill="hold" nodeType="withEffect">
                                      <p:stCondLst>
                                        <p:cond delay="22500"/>
                                      </p:stCondLst>
                                      <p:childTnLst>
                                        <p:set>
                                          <p:cBhvr>
                                            <p:cTn id="314" dur="1" fill="hold">
                                              <p:stCondLst>
                                                <p:cond delay="0"/>
                                              </p:stCondLst>
                                            </p:cTn>
                                            <p:tgtEl>
                                              <p:spTgt spid="29"/>
                                            </p:tgtEl>
                                            <p:attrNameLst>
                                              <p:attrName>style.visibility</p:attrName>
                                            </p:attrNameLst>
                                          </p:cBhvr>
                                          <p:to>
                                            <p:strVal val="visible"/>
                                          </p:to>
                                        </p:set>
                                        <p:anim calcmode="lin" valueType="num">
                                          <p:cBhvr>
                                            <p:cTn id="315" dur="500" fill="hold"/>
                                            <p:tgtEl>
                                              <p:spTgt spid="29"/>
                                            </p:tgtEl>
                                            <p:attrNameLst>
                                              <p:attrName>ppt_w</p:attrName>
                                            </p:attrNameLst>
                                          </p:cBhvr>
                                          <p:tavLst>
                                            <p:tav tm="0">
                                              <p:val>
                                                <p:fltVal val="0"/>
                                              </p:val>
                                            </p:tav>
                                            <p:tav tm="100000">
                                              <p:val>
                                                <p:strVal val="#ppt_w"/>
                                              </p:val>
                                            </p:tav>
                                          </p:tavLst>
                                        </p:anim>
                                        <p:anim calcmode="lin" valueType="num">
                                          <p:cBhvr>
                                            <p:cTn id="316" dur="500" fill="hold"/>
                                            <p:tgtEl>
                                              <p:spTgt spid="29"/>
                                            </p:tgtEl>
                                            <p:attrNameLst>
                                              <p:attrName>ppt_h</p:attrName>
                                            </p:attrNameLst>
                                          </p:cBhvr>
                                          <p:tavLst>
                                            <p:tav tm="0">
                                              <p:val>
                                                <p:fltVal val="0"/>
                                              </p:val>
                                            </p:tav>
                                            <p:tav tm="100000">
                                              <p:val>
                                                <p:strVal val="#ppt_h"/>
                                              </p:val>
                                            </p:tav>
                                          </p:tavLst>
                                        </p:anim>
                                        <p:animEffect transition="in" filter="fade">
                                          <p:cBhvr>
                                            <p:cTn id="317" dur="500"/>
                                            <p:tgtEl>
                                              <p:spTgt spid="29"/>
                                            </p:tgtEl>
                                          </p:cBhvr>
                                        </p:animEffect>
                                      </p:childTnLst>
                                    </p:cTn>
                                  </p:par>
                                  <p:par>
                                    <p:cTn id="318" presetID="10" presetClass="exit" presetSubtype="0" fill="hold" nodeType="withEffect">
                                      <p:stCondLst>
                                        <p:cond delay="23000"/>
                                      </p:stCondLst>
                                      <p:childTnLst>
                                        <p:animEffect transition="out" filter="fade">
                                          <p:cBhvr>
                                            <p:cTn id="319" dur="500"/>
                                            <p:tgtEl>
                                              <p:spTgt spid="57"/>
                                            </p:tgtEl>
                                          </p:cBhvr>
                                        </p:animEffect>
                                        <p:set>
                                          <p:cBhvr>
                                            <p:cTn id="320" dur="1" fill="hold">
                                              <p:stCondLst>
                                                <p:cond delay="499"/>
                                              </p:stCondLst>
                                            </p:cTn>
                                            <p:tgtEl>
                                              <p:spTgt spid="57"/>
                                            </p:tgtEl>
                                            <p:attrNameLst>
                                              <p:attrName>style.visibility</p:attrName>
                                            </p:attrNameLst>
                                          </p:cBhvr>
                                          <p:to>
                                            <p:strVal val="hidden"/>
                                          </p:to>
                                        </p:set>
                                      </p:childTnLst>
                                    </p:cTn>
                                  </p:par>
                                  <p:par>
                                    <p:cTn id="321" presetID="10" presetClass="exit" presetSubtype="0" fill="hold" nodeType="withEffect">
                                      <p:stCondLst>
                                        <p:cond delay="23000"/>
                                      </p:stCondLst>
                                      <p:childTnLst>
                                        <p:animEffect transition="out" filter="fade">
                                          <p:cBhvr>
                                            <p:cTn id="322" dur="500"/>
                                            <p:tgtEl>
                                              <p:spTgt spid="58"/>
                                            </p:tgtEl>
                                          </p:cBhvr>
                                        </p:animEffect>
                                        <p:set>
                                          <p:cBhvr>
                                            <p:cTn id="323" dur="1" fill="hold">
                                              <p:stCondLst>
                                                <p:cond delay="499"/>
                                              </p:stCondLst>
                                            </p:cTn>
                                            <p:tgtEl>
                                              <p:spTgt spid="58"/>
                                            </p:tgtEl>
                                            <p:attrNameLst>
                                              <p:attrName>style.visibility</p:attrName>
                                            </p:attrNameLst>
                                          </p:cBhvr>
                                          <p:to>
                                            <p:strVal val="hidden"/>
                                          </p:to>
                                        </p:set>
                                      </p:childTnLst>
                                    </p:cTn>
                                  </p:par>
                                  <p:par>
                                    <p:cTn id="324" presetID="6" presetClass="emph" presetSubtype="0" fill="hold" nodeType="withEffect">
                                      <p:stCondLst>
                                        <p:cond delay="23000"/>
                                      </p:stCondLst>
                                      <p:childTnLst>
                                        <p:animScale>
                                          <p:cBhvr>
                                            <p:cTn id="325" dur="500" fill="hold"/>
                                            <p:tgtEl>
                                              <p:spTgt spid="29"/>
                                            </p:tgtEl>
                                          </p:cBhvr>
                                          <p:by x="150000" y="150000"/>
                                        </p:animScale>
                                      </p:childTnLst>
                                    </p:cTn>
                                  </p:par>
                                  <p:par>
                                    <p:cTn id="326" presetID="10" presetClass="exit" presetSubtype="0" fill="hold" nodeType="withEffect">
                                      <p:stCondLst>
                                        <p:cond delay="23000"/>
                                      </p:stCondLst>
                                      <p:childTnLst>
                                        <p:animEffect transition="out" filter="fade">
                                          <p:cBhvr>
                                            <p:cTn id="327" dur="500"/>
                                            <p:tgtEl>
                                              <p:spTgt spid="29"/>
                                            </p:tgtEl>
                                          </p:cBhvr>
                                        </p:animEffect>
                                        <p:set>
                                          <p:cBhvr>
                                            <p:cTn id="328" dur="1" fill="hold">
                                              <p:stCondLst>
                                                <p:cond delay="499"/>
                                              </p:stCondLst>
                                            </p:cTn>
                                            <p:tgtEl>
                                              <p:spTgt spid="29"/>
                                            </p:tgtEl>
                                            <p:attrNameLst>
                                              <p:attrName>style.visibility</p:attrName>
                                            </p:attrNameLst>
                                          </p:cBhvr>
                                          <p:to>
                                            <p:strVal val="hidden"/>
                                          </p:to>
                                        </p:set>
                                      </p:childTnLst>
                                    </p:cTn>
                                  </p:par>
                                  <p:par>
                                    <p:cTn id="329" presetID="53" presetClass="entr" presetSubtype="16" fill="hold" nodeType="withEffect">
                                      <p:stCondLst>
                                        <p:cond delay="22500"/>
                                      </p:stCondLst>
                                      <p:childTnLst>
                                        <p:set>
                                          <p:cBhvr>
                                            <p:cTn id="330" dur="1" fill="hold">
                                              <p:stCondLst>
                                                <p:cond delay="0"/>
                                              </p:stCondLst>
                                            </p:cTn>
                                            <p:tgtEl>
                                              <p:spTgt spid="59"/>
                                            </p:tgtEl>
                                            <p:attrNameLst>
                                              <p:attrName>style.visibility</p:attrName>
                                            </p:attrNameLst>
                                          </p:cBhvr>
                                          <p:to>
                                            <p:strVal val="visible"/>
                                          </p:to>
                                        </p:set>
                                        <p:anim calcmode="lin" valueType="num">
                                          <p:cBhvr>
                                            <p:cTn id="331" dur="1000" fill="hold"/>
                                            <p:tgtEl>
                                              <p:spTgt spid="59"/>
                                            </p:tgtEl>
                                            <p:attrNameLst>
                                              <p:attrName>ppt_w</p:attrName>
                                            </p:attrNameLst>
                                          </p:cBhvr>
                                          <p:tavLst>
                                            <p:tav tm="0">
                                              <p:val>
                                                <p:fltVal val="0"/>
                                              </p:val>
                                            </p:tav>
                                            <p:tav tm="100000">
                                              <p:val>
                                                <p:strVal val="#ppt_w"/>
                                              </p:val>
                                            </p:tav>
                                          </p:tavLst>
                                        </p:anim>
                                        <p:anim calcmode="lin" valueType="num">
                                          <p:cBhvr>
                                            <p:cTn id="332" dur="1000" fill="hold"/>
                                            <p:tgtEl>
                                              <p:spTgt spid="59"/>
                                            </p:tgtEl>
                                            <p:attrNameLst>
                                              <p:attrName>ppt_h</p:attrName>
                                            </p:attrNameLst>
                                          </p:cBhvr>
                                          <p:tavLst>
                                            <p:tav tm="0">
                                              <p:val>
                                                <p:fltVal val="0"/>
                                              </p:val>
                                            </p:tav>
                                            <p:tav tm="100000">
                                              <p:val>
                                                <p:strVal val="#ppt_h"/>
                                              </p:val>
                                            </p:tav>
                                          </p:tavLst>
                                        </p:anim>
                                        <p:animEffect transition="in" filter="fade">
                                          <p:cBhvr>
                                            <p:cTn id="333" dur="1000"/>
                                            <p:tgtEl>
                                              <p:spTgt spid="59"/>
                                            </p:tgtEl>
                                          </p:cBhvr>
                                        </p:animEffect>
                                      </p:childTnLst>
                                    </p:cTn>
                                  </p:par>
                                  <p:par>
                                    <p:cTn id="334" presetID="10" presetClass="entr" presetSubtype="0" fill="hold" nodeType="withEffect">
                                      <p:stCondLst>
                                        <p:cond delay="24000"/>
                                      </p:stCondLst>
                                      <p:childTnLst>
                                        <p:set>
                                          <p:cBhvr>
                                            <p:cTn id="335" dur="1" fill="hold">
                                              <p:stCondLst>
                                                <p:cond delay="0"/>
                                              </p:stCondLst>
                                            </p:cTn>
                                            <p:tgtEl>
                                              <p:spTgt spid="60"/>
                                            </p:tgtEl>
                                            <p:attrNameLst>
                                              <p:attrName>style.visibility</p:attrName>
                                            </p:attrNameLst>
                                          </p:cBhvr>
                                          <p:to>
                                            <p:strVal val="visible"/>
                                          </p:to>
                                        </p:set>
                                        <p:animEffect transition="in" filter="fade">
                                          <p:cBhvr>
                                            <p:cTn id="336" dur="500"/>
                                            <p:tgtEl>
                                              <p:spTgt spid="60"/>
                                            </p:tgtEl>
                                          </p:cBhvr>
                                        </p:animEffect>
                                      </p:childTnLst>
                                    </p:cTn>
                                  </p:par>
                                  <p:par>
                                    <p:cTn id="337" presetID="10" presetClass="entr" presetSubtype="0" fill="hold" nodeType="withEffect">
                                      <p:stCondLst>
                                        <p:cond delay="24000"/>
                                      </p:stCondLst>
                                      <p:childTnLst>
                                        <p:set>
                                          <p:cBhvr>
                                            <p:cTn id="338" dur="1" fill="hold">
                                              <p:stCondLst>
                                                <p:cond delay="0"/>
                                              </p:stCondLst>
                                            </p:cTn>
                                            <p:tgtEl>
                                              <p:spTgt spid="61"/>
                                            </p:tgtEl>
                                            <p:attrNameLst>
                                              <p:attrName>style.visibility</p:attrName>
                                            </p:attrNameLst>
                                          </p:cBhvr>
                                          <p:to>
                                            <p:strVal val="visible"/>
                                          </p:to>
                                        </p:set>
                                        <p:animEffect transition="in" filter="fade">
                                          <p:cBhvr>
                                            <p:cTn id="339" dur="500"/>
                                            <p:tgtEl>
                                              <p:spTgt spid="61"/>
                                            </p:tgtEl>
                                          </p:cBhvr>
                                        </p:animEffect>
                                      </p:childTnLst>
                                    </p:cTn>
                                  </p:par>
                                  <p:par>
                                    <p:cTn id="340" presetID="10" presetClass="entr" presetSubtype="0" fill="hold" nodeType="withEffect">
                                      <p:stCondLst>
                                        <p:cond delay="24000"/>
                                      </p:stCondLst>
                                      <p:childTnLst>
                                        <p:set>
                                          <p:cBhvr>
                                            <p:cTn id="341" dur="1" fill="hold">
                                              <p:stCondLst>
                                                <p:cond delay="0"/>
                                              </p:stCondLst>
                                            </p:cTn>
                                            <p:tgtEl>
                                              <p:spTgt spid="62"/>
                                            </p:tgtEl>
                                            <p:attrNameLst>
                                              <p:attrName>style.visibility</p:attrName>
                                            </p:attrNameLst>
                                          </p:cBhvr>
                                          <p:to>
                                            <p:strVal val="visible"/>
                                          </p:to>
                                        </p:set>
                                        <p:animEffect transition="in" filter="fade">
                                          <p:cBhvr>
                                            <p:cTn id="342" dur="500"/>
                                            <p:tgtEl>
                                              <p:spTgt spid="62"/>
                                            </p:tgtEl>
                                          </p:cBhvr>
                                        </p:animEffect>
                                      </p:childTnLst>
                                    </p:cTn>
                                  </p:par>
                                  <p:par>
                                    <p:cTn id="343" presetID="8" presetClass="emph" presetSubtype="0" fill="hold" nodeType="withEffect">
                                      <p:stCondLst>
                                        <p:cond delay="24000"/>
                                      </p:stCondLst>
                                      <p:childTnLst>
                                        <p:animRot by="21600000">
                                          <p:cBhvr>
                                            <p:cTn id="344" dur="2000" fill="hold"/>
                                            <p:tgtEl>
                                              <p:spTgt spid="60"/>
                                            </p:tgtEl>
                                            <p:attrNameLst>
                                              <p:attrName>r</p:attrName>
                                            </p:attrNameLst>
                                          </p:cBhvr>
                                        </p:animRot>
                                      </p:childTnLst>
                                    </p:cTn>
                                  </p:par>
                                  <p:par>
                                    <p:cTn id="345" presetID="8" presetClass="emph" presetSubtype="0" fill="hold" nodeType="withEffect">
                                      <p:stCondLst>
                                        <p:cond delay="24000"/>
                                      </p:stCondLst>
                                      <p:childTnLst>
                                        <p:animRot by="21600000">
                                          <p:cBhvr>
                                            <p:cTn id="346" dur="2000" fill="hold"/>
                                            <p:tgtEl>
                                              <p:spTgt spid="61"/>
                                            </p:tgtEl>
                                            <p:attrNameLst>
                                              <p:attrName>r</p:attrName>
                                            </p:attrNameLst>
                                          </p:cBhvr>
                                        </p:animRot>
                                      </p:childTnLst>
                                    </p:cTn>
                                  </p:par>
                                  <p:par>
                                    <p:cTn id="347" presetID="8" presetClass="emph" presetSubtype="0" fill="hold" nodeType="withEffect">
                                      <p:stCondLst>
                                        <p:cond delay="24000"/>
                                      </p:stCondLst>
                                      <p:childTnLst>
                                        <p:animRot by="21600000">
                                          <p:cBhvr>
                                            <p:cTn id="348" dur="2000" fill="hold"/>
                                            <p:tgtEl>
                                              <p:spTgt spid="62"/>
                                            </p:tgtEl>
                                            <p:attrNameLst>
                                              <p:attrName>r</p:attrName>
                                            </p:attrNameLst>
                                          </p:cBhvr>
                                        </p:animRot>
                                      </p:childTnLst>
                                    </p:cTn>
                                  </p:par>
                                  <p:par>
                                    <p:cTn id="349" presetID="53" presetClass="entr" presetSubtype="16" fill="hold" nodeType="withEffect">
                                      <p:stCondLst>
                                        <p:cond delay="25000"/>
                                      </p:stCondLst>
                                      <p:childTnLst>
                                        <p:set>
                                          <p:cBhvr>
                                            <p:cTn id="350" dur="1" fill="hold">
                                              <p:stCondLst>
                                                <p:cond delay="0"/>
                                              </p:stCondLst>
                                            </p:cTn>
                                            <p:tgtEl>
                                              <p:spTgt spid="43"/>
                                            </p:tgtEl>
                                            <p:attrNameLst>
                                              <p:attrName>style.visibility</p:attrName>
                                            </p:attrNameLst>
                                          </p:cBhvr>
                                          <p:to>
                                            <p:strVal val="visible"/>
                                          </p:to>
                                        </p:set>
                                        <p:anim calcmode="lin" valueType="num">
                                          <p:cBhvr>
                                            <p:cTn id="351" dur="500" fill="hold"/>
                                            <p:tgtEl>
                                              <p:spTgt spid="43"/>
                                            </p:tgtEl>
                                            <p:attrNameLst>
                                              <p:attrName>ppt_w</p:attrName>
                                            </p:attrNameLst>
                                          </p:cBhvr>
                                          <p:tavLst>
                                            <p:tav tm="0">
                                              <p:val>
                                                <p:fltVal val="0"/>
                                              </p:val>
                                            </p:tav>
                                            <p:tav tm="100000">
                                              <p:val>
                                                <p:strVal val="#ppt_w"/>
                                              </p:val>
                                            </p:tav>
                                          </p:tavLst>
                                        </p:anim>
                                        <p:anim calcmode="lin" valueType="num">
                                          <p:cBhvr>
                                            <p:cTn id="352" dur="500" fill="hold"/>
                                            <p:tgtEl>
                                              <p:spTgt spid="43"/>
                                            </p:tgtEl>
                                            <p:attrNameLst>
                                              <p:attrName>ppt_h</p:attrName>
                                            </p:attrNameLst>
                                          </p:cBhvr>
                                          <p:tavLst>
                                            <p:tav tm="0">
                                              <p:val>
                                                <p:fltVal val="0"/>
                                              </p:val>
                                            </p:tav>
                                            <p:tav tm="100000">
                                              <p:val>
                                                <p:strVal val="#ppt_h"/>
                                              </p:val>
                                            </p:tav>
                                          </p:tavLst>
                                        </p:anim>
                                        <p:animEffect transition="in" filter="fade">
                                          <p:cBhvr>
                                            <p:cTn id="353" dur="500"/>
                                            <p:tgtEl>
                                              <p:spTgt spid="43"/>
                                            </p:tgtEl>
                                          </p:cBhvr>
                                        </p:animEffect>
                                      </p:childTnLst>
                                    </p:cTn>
                                  </p:par>
                                  <p:par>
                                    <p:cTn id="354" presetID="53" presetClass="entr" presetSubtype="16" fill="hold" nodeType="withEffect">
                                      <p:stCondLst>
                                        <p:cond delay="25000"/>
                                      </p:stCondLst>
                                      <p:childTnLst>
                                        <p:set>
                                          <p:cBhvr>
                                            <p:cTn id="355" dur="1" fill="hold">
                                              <p:stCondLst>
                                                <p:cond delay="0"/>
                                              </p:stCondLst>
                                            </p:cTn>
                                            <p:tgtEl>
                                              <p:spTgt spid="44"/>
                                            </p:tgtEl>
                                            <p:attrNameLst>
                                              <p:attrName>style.visibility</p:attrName>
                                            </p:attrNameLst>
                                          </p:cBhvr>
                                          <p:to>
                                            <p:strVal val="visible"/>
                                          </p:to>
                                        </p:set>
                                        <p:anim calcmode="lin" valueType="num">
                                          <p:cBhvr>
                                            <p:cTn id="356" dur="500" fill="hold"/>
                                            <p:tgtEl>
                                              <p:spTgt spid="44"/>
                                            </p:tgtEl>
                                            <p:attrNameLst>
                                              <p:attrName>ppt_w</p:attrName>
                                            </p:attrNameLst>
                                          </p:cBhvr>
                                          <p:tavLst>
                                            <p:tav tm="0">
                                              <p:val>
                                                <p:fltVal val="0"/>
                                              </p:val>
                                            </p:tav>
                                            <p:tav tm="100000">
                                              <p:val>
                                                <p:strVal val="#ppt_w"/>
                                              </p:val>
                                            </p:tav>
                                          </p:tavLst>
                                        </p:anim>
                                        <p:anim calcmode="lin" valueType="num">
                                          <p:cBhvr>
                                            <p:cTn id="357" dur="500" fill="hold"/>
                                            <p:tgtEl>
                                              <p:spTgt spid="44"/>
                                            </p:tgtEl>
                                            <p:attrNameLst>
                                              <p:attrName>ppt_h</p:attrName>
                                            </p:attrNameLst>
                                          </p:cBhvr>
                                          <p:tavLst>
                                            <p:tav tm="0">
                                              <p:val>
                                                <p:fltVal val="0"/>
                                              </p:val>
                                            </p:tav>
                                            <p:tav tm="100000">
                                              <p:val>
                                                <p:strVal val="#ppt_h"/>
                                              </p:val>
                                            </p:tav>
                                          </p:tavLst>
                                        </p:anim>
                                        <p:animEffect transition="in" filter="fade">
                                          <p:cBhvr>
                                            <p:cTn id="358" dur="500"/>
                                            <p:tgtEl>
                                              <p:spTgt spid="44"/>
                                            </p:tgtEl>
                                          </p:cBhvr>
                                        </p:animEffect>
                                      </p:childTnLst>
                                    </p:cTn>
                                  </p:par>
                                  <p:par>
                                    <p:cTn id="359" presetID="42" presetClass="path" presetSubtype="0" repeatCount="indefinite" accel="20000" decel="20000" autoRev="1" fill="hold" nodeType="withEffect">
                                      <p:stCondLst>
                                        <p:cond delay="25000"/>
                                      </p:stCondLst>
                                      <p:childTnLst>
                                        <p:animMotion origin="layout" path="M -2.01389E-6 3.82716E-6 L 0.00174 0.0324 " pathEditMode="relative" rAng="0" ptsTypes="AA">
                                          <p:cBhvr>
                                            <p:cTn id="360" dur="3000" fill="hold"/>
                                            <p:tgtEl>
                                              <p:spTgt spid="44"/>
                                            </p:tgtEl>
                                            <p:attrNameLst>
                                              <p:attrName>ppt_x</p:attrName>
                                              <p:attrName>ppt_y</p:attrName>
                                            </p:attrNameLst>
                                          </p:cBhvr>
                                          <p:rCtr x="87" y="1620"/>
                                        </p:animMotion>
                                      </p:childTnLst>
                                    </p:cTn>
                                  </p:par>
                                  <p:par>
                                    <p:cTn id="361" presetID="53" presetClass="entr" presetSubtype="16" fill="hold" nodeType="withEffect">
                                      <p:stCondLst>
                                        <p:cond delay="25000"/>
                                      </p:stCondLst>
                                      <p:childTnLst>
                                        <p:set>
                                          <p:cBhvr>
                                            <p:cTn id="362" dur="1" fill="hold">
                                              <p:stCondLst>
                                                <p:cond delay="0"/>
                                              </p:stCondLst>
                                            </p:cTn>
                                            <p:tgtEl>
                                              <p:spTgt spid="40"/>
                                            </p:tgtEl>
                                            <p:attrNameLst>
                                              <p:attrName>style.visibility</p:attrName>
                                            </p:attrNameLst>
                                          </p:cBhvr>
                                          <p:to>
                                            <p:strVal val="visible"/>
                                          </p:to>
                                        </p:set>
                                        <p:anim calcmode="lin" valueType="num">
                                          <p:cBhvr>
                                            <p:cTn id="363" dur="500" fill="hold"/>
                                            <p:tgtEl>
                                              <p:spTgt spid="40"/>
                                            </p:tgtEl>
                                            <p:attrNameLst>
                                              <p:attrName>ppt_w</p:attrName>
                                            </p:attrNameLst>
                                          </p:cBhvr>
                                          <p:tavLst>
                                            <p:tav tm="0">
                                              <p:val>
                                                <p:fltVal val="0"/>
                                              </p:val>
                                            </p:tav>
                                            <p:tav tm="100000">
                                              <p:val>
                                                <p:strVal val="#ppt_w"/>
                                              </p:val>
                                            </p:tav>
                                          </p:tavLst>
                                        </p:anim>
                                        <p:anim calcmode="lin" valueType="num">
                                          <p:cBhvr>
                                            <p:cTn id="364" dur="500" fill="hold"/>
                                            <p:tgtEl>
                                              <p:spTgt spid="40"/>
                                            </p:tgtEl>
                                            <p:attrNameLst>
                                              <p:attrName>ppt_h</p:attrName>
                                            </p:attrNameLst>
                                          </p:cBhvr>
                                          <p:tavLst>
                                            <p:tav tm="0">
                                              <p:val>
                                                <p:fltVal val="0"/>
                                              </p:val>
                                            </p:tav>
                                            <p:tav tm="100000">
                                              <p:val>
                                                <p:strVal val="#ppt_h"/>
                                              </p:val>
                                            </p:tav>
                                          </p:tavLst>
                                        </p:anim>
                                        <p:animEffect transition="in" filter="fade">
                                          <p:cBhvr>
                                            <p:cTn id="365" dur="500"/>
                                            <p:tgtEl>
                                              <p:spTgt spid="40"/>
                                            </p:tgtEl>
                                          </p:cBhvr>
                                        </p:animEffect>
                                      </p:childTnLst>
                                    </p:cTn>
                                  </p:par>
                                  <p:par>
                                    <p:cTn id="366" presetID="10" presetClass="exit" presetSubtype="0" fill="hold" nodeType="withEffect">
                                      <p:stCondLst>
                                        <p:cond delay="25500"/>
                                      </p:stCondLst>
                                      <p:childTnLst>
                                        <p:animEffect transition="out" filter="fade">
                                          <p:cBhvr>
                                            <p:cTn id="367" dur="500"/>
                                            <p:tgtEl>
                                              <p:spTgt spid="60"/>
                                            </p:tgtEl>
                                          </p:cBhvr>
                                        </p:animEffect>
                                        <p:set>
                                          <p:cBhvr>
                                            <p:cTn id="368" dur="1" fill="hold">
                                              <p:stCondLst>
                                                <p:cond delay="499"/>
                                              </p:stCondLst>
                                            </p:cTn>
                                            <p:tgtEl>
                                              <p:spTgt spid="60"/>
                                            </p:tgtEl>
                                            <p:attrNameLst>
                                              <p:attrName>style.visibility</p:attrName>
                                            </p:attrNameLst>
                                          </p:cBhvr>
                                          <p:to>
                                            <p:strVal val="hidden"/>
                                          </p:to>
                                        </p:set>
                                      </p:childTnLst>
                                    </p:cTn>
                                  </p:par>
                                  <p:par>
                                    <p:cTn id="369" presetID="10" presetClass="exit" presetSubtype="0" fill="hold" nodeType="withEffect">
                                      <p:stCondLst>
                                        <p:cond delay="25500"/>
                                      </p:stCondLst>
                                      <p:childTnLst>
                                        <p:animEffect transition="out" filter="fade">
                                          <p:cBhvr>
                                            <p:cTn id="370" dur="500"/>
                                            <p:tgtEl>
                                              <p:spTgt spid="61"/>
                                            </p:tgtEl>
                                          </p:cBhvr>
                                        </p:animEffect>
                                        <p:set>
                                          <p:cBhvr>
                                            <p:cTn id="371" dur="1" fill="hold">
                                              <p:stCondLst>
                                                <p:cond delay="499"/>
                                              </p:stCondLst>
                                            </p:cTn>
                                            <p:tgtEl>
                                              <p:spTgt spid="61"/>
                                            </p:tgtEl>
                                            <p:attrNameLst>
                                              <p:attrName>style.visibility</p:attrName>
                                            </p:attrNameLst>
                                          </p:cBhvr>
                                          <p:to>
                                            <p:strVal val="hidden"/>
                                          </p:to>
                                        </p:set>
                                      </p:childTnLst>
                                    </p:cTn>
                                  </p:par>
                                  <p:par>
                                    <p:cTn id="372" presetID="10" presetClass="exit" presetSubtype="0" fill="hold" nodeType="withEffect">
                                      <p:stCondLst>
                                        <p:cond delay="25500"/>
                                      </p:stCondLst>
                                      <p:childTnLst>
                                        <p:animEffect transition="out" filter="fade">
                                          <p:cBhvr>
                                            <p:cTn id="373" dur="500"/>
                                            <p:tgtEl>
                                              <p:spTgt spid="62"/>
                                            </p:tgtEl>
                                          </p:cBhvr>
                                        </p:animEffect>
                                        <p:set>
                                          <p:cBhvr>
                                            <p:cTn id="374" dur="1" fill="hold">
                                              <p:stCondLst>
                                                <p:cond delay="499"/>
                                              </p:stCondLst>
                                            </p:cTn>
                                            <p:tgtEl>
                                              <p:spTgt spid="62"/>
                                            </p:tgtEl>
                                            <p:attrNameLst>
                                              <p:attrName>style.visibility</p:attrName>
                                            </p:attrNameLst>
                                          </p:cBhvr>
                                          <p:to>
                                            <p:strVal val="hidden"/>
                                          </p:to>
                                        </p:set>
                                      </p:childTnLst>
                                    </p:cTn>
                                  </p:par>
                                  <p:par>
                                    <p:cTn id="375" presetID="10" presetClass="exit" presetSubtype="0" fill="hold" nodeType="withEffect">
                                      <p:stCondLst>
                                        <p:cond delay="25500"/>
                                      </p:stCondLst>
                                      <p:childTnLst>
                                        <p:animEffect transition="out" filter="fade">
                                          <p:cBhvr>
                                            <p:cTn id="376" dur="500"/>
                                            <p:tgtEl>
                                              <p:spTgt spid="13"/>
                                            </p:tgtEl>
                                          </p:cBhvr>
                                        </p:animEffect>
                                        <p:set>
                                          <p:cBhvr>
                                            <p:cTn id="377" dur="1" fill="hold">
                                              <p:stCondLst>
                                                <p:cond delay="499"/>
                                              </p:stCondLst>
                                            </p:cTn>
                                            <p:tgtEl>
                                              <p:spTgt spid="13"/>
                                            </p:tgtEl>
                                            <p:attrNameLst>
                                              <p:attrName>style.visibility</p:attrName>
                                            </p:attrNameLst>
                                          </p:cBhvr>
                                          <p:to>
                                            <p:strVal val="hidden"/>
                                          </p:to>
                                        </p:set>
                                      </p:childTnLst>
                                    </p:cTn>
                                  </p:par>
                                  <p:par>
                                    <p:cTn id="378" presetID="38" presetClass="path" presetSubtype="0" accel="50000" decel="50000" fill="hold" nodeType="withEffect">
                                      <p:stCondLst>
                                        <p:cond delay="26500"/>
                                      </p:stCondLst>
                                      <p:childTnLst>
                                        <p:animMotion origin="layout" path="M -3.40278E-6 -6.79012E-7 L 0.02463 -0.00212 L 0.00065 -0.01196 L 0.02518 -0.01447 L 0.0012 -0.0245 L 0.02583 -0.02643 L 0.00185 -0.03665 L 0.02648 -0.03877 L 0.00239 -0.049 L 0.02702 -0.05131 L 0.00304 -0.06115 L 0.02767 -0.06366 L 0.0038 -0.07311 L 0.02843 -0.07562 L 0.00424 -0.08584 L 0.02887 -0.08796 L 0.00489 -0.09799 " pathEditMode="relative" rAng="-5093159" ptsTypes="FFFFFFFFFFFFFFFFF">
                                          <p:cBhvr>
                                            <p:cTn id="379" dur="2000" fill="hold"/>
                                            <p:tgtEl>
                                              <p:spTgt spid="22"/>
                                            </p:tgtEl>
                                            <p:attrNameLst>
                                              <p:attrName>ppt_x</p:attrName>
                                              <p:attrName>ppt_y</p:attrName>
                                            </p:attrNameLst>
                                          </p:cBhvr>
                                          <p:rCtr x="1465" y="-4707"/>
                                        </p:animMotion>
                                      </p:childTnLst>
                                    </p:cTn>
                                  </p:par>
                                  <p:par>
                                    <p:cTn id="380" presetID="53" presetClass="exit" presetSubtype="32" fill="hold" nodeType="withEffect">
                                      <p:stCondLst>
                                        <p:cond delay="28500"/>
                                      </p:stCondLst>
                                      <p:childTnLst>
                                        <p:anim calcmode="lin" valueType="num">
                                          <p:cBhvr>
                                            <p:cTn id="381" dur="500"/>
                                            <p:tgtEl>
                                              <p:spTgt spid="22"/>
                                            </p:tgtEl>
                                            <p:attrNameLst>
                                              <p:attrName>ppt_w</p:attrName>
                                            </p:attrNameLst>
                                          </p:cBhvr>
                                          <p:tavLst>
                                            <p:tav tm="0">
                                              <p:val>
                                                <p:strVal val="ppt_w"/>
                                              </p:val>
                                            </p:tav>
                                            <p:tav tm="100000">
                                              <p:val>
                                                <p:fltVal val="0"/>
                                              </p:val>
                                            </p:tav>
                                          </p:tavLst>
                                        </p:anim>
                                        <p:anim calcmode="lin" valueType="num">
                                          <p:cBhvr>
                                            <p:cTn id="382" dur="500"/>
                                            <p:tgtEl>
                                              <p:spTgt spid="22"/>
                                            </p:tgtEl>
                                            <p:attrNameLst>
                                              <p:attrName>ppt_h</p:attrName>
                                            </p:attrNameLst>
                                          </p:cBhvr>
                                          <p:tavLst>
                                            <p:tav tm="0">
                                              <p:val>
                                                <p:strVal val="ppt_h"/>
                                              </p:val>
                                            </p:tav>
                                            <p:tav tm="100000">
                                              <p:val>
                                                <p:fltVal val="0"/>
                                              </p:val>
                                            </p:tav>
                                          </p:tavLst>
                                        </p:anim>
                                        <p:animEffect transition="out" filter="fade">
                                          <p:cBhvr>
                                            <p:cTn id="383" dur="500"/>
                                            <p:tgtEl>
                                              <p:spTgt spid="22"/>
                                            </p:tgtEl>
                                          </p:cBhvr>
                                        </p:animEffect>
                                        <p:set>
                                          <p:cBhvr>
                                            <p:cTn id="384" dur="1" fill="hold">
                                              <p:stCondLst>
                                                <p:cond delay="499"/>
                                              </p:stCondLst>
                                            </p:cTn>
                                            <p:tgtEl>
                                              <p:spTgt spid="22"/>
                                            </p:tgtEl>
                                            <p:attrNameLst>
                                              <p:attrName>style.visibility</p:attrName>
                                            </p:attrNameLst>
                                          </p:cBhvr>
                                          <p:to>
                                            <p:strVal val="hidden"/>
                                          </p:to>
                                        </p:set>
                                      </p:childTnLst>
                                    </p:cTn>
                                  </p:par>
                                  <p:par>
                                    <p:cTn id="385" presetID="10" presetClass="entr" presetSubtype="0" fill="hold" grpId="0" nodeType="withEffect">
                                      <p:stCondLst>
                                        <p:cond delay="1000"/>
                                      </p:stCondLst>
                                      <p:childTnLst>
                                        <p:set>
                                          <p:cBhvr>
                                            <p:cTn id="386" dur="1" fill="hold">
                                              <p:stCondLst>
                                                <p:cond delay="0"/>
                                              </p:stCondLst>
                                            </p:cTn>
                                            <p:tgtEl>
                                              <p:spTgt spid="66"/>
                                            </p:tgtEl>
                                            <p:attrNameLst>
                                              <p:attrName>style.visibility</p:attrName>
                                            </p:attrNameLst>
                                          </p:cBhvr>
                                          <p:to>
                                            <p:strVal val="visible"/>
                                          </p:to>
                                        </p:set>
                                        <p:animEffect transition="in" filter="fade">
                                          <p:cBhvr>
                                            <p:cTn id="387" dur="500"/>
                                            <p:tgtEl>
                                              <p:spTgt spid="66"/>
                                            </p:tgtEl>
                                          </p:cBhvr>
                                        </p:animEffect>
                                      </p:childTnLst>
                                    </p:cTn>
                                  </p:par>
                                  <p:par>
                                    <p:cTn id="388" presetID="10" presetClass="exit" presetSubtype="0" fill="hold" grpId="1" nodeType="withEffect">
                                      <p:stCondLst>
                                        <p:cond delay="11000"/>
                                      </p:stCondLst>
                                      <p:childTnLst>
                                        <p:animEffect transition="out" filter="fade">
                                          <p:cBhvr>
                                            <p:cTn id="389" dur="500"/>
                                            <p:tgtEl>
                                              <p:spTgt spid="66"/>
                                            </p:tgtEl>
                                          </p:cBhvr>
                                        </p:animEffect>
                                        <p:set>
                                          <p:cBhvr>
                                            <p:cTn id="390"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1" fill="hold" display="0">
                      <p:stCondLst>
                        <p:cond delay="indefinite"/>
                      </p:stCondLst>
                      <p:endCondLst>
                        <p:cond evt="onStopAudio" delay="0">
                          <p:tgtEl>
                            <p:sldTgt/>
                          </p:tgtEl>
                        </p:cond>
                      </p:endCondLst>
                    </p:cTn>
                    <p:tgtEl>
                      <p:spTgt spid="3"/>
                    </p:tgtEl>
                  </p:cMediaNode>
                </p:audio>
              </p:childTnLst>
            </p:cTn>
          </p:par>
        </p:tnLst>
        <p:bldLst>
          <p:bldP spid="10" grpId="0" animBg="1"/>
          <p:bldP spid="11" grpId="0"/>
          <p:bldP spid="11" grpId="1"/>
          <p:bldP spid="12" grpId="0"/>
          <p:bldP spid="12" grpId="1"/>
          <p:bldP spid="15" grpId="0"/>
          <p:bldP spid="15" grpId="1"/>
          <p:bldP spid="17" grpId="0"/>
          <p:bldP spid="17" grpId="1"/>
          <p:bldP spid="18" grpId="0"/>
          <p:bldP spid="18" grpId="1"/>
          <p:bldP spid="63" grpId="0"/>
          <p:bldP spid="63" grpId="1"/>
          <p:bldP spid="66" grpId="0" animBg="1"/>
          <p:bldP spid="66"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843"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par>
                                    <p:cTn id="10" presetID="10" presetClass="exit" presetSubtype="0" fill="hold" grpId="1" nodeType="withEffect">
                                      <p:stCondLst>
                                        <p:cond delay="500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5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xit" presetSubtype="0" fill="hold" grpId="1" nodeType="withEffect">
                                      <p:stCondLst>
                                        <p:cond delay="1100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ntr" presetSubtype="0" fill="hold" grpId="0" nodeType="withEffect">
                                      <p:stCondLst>
                                        <p:cond delay="1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xit" presetSubtype="0" fill="hold" grpId="1" nodeType="withEffect">
                                      <p:stCondLst>
                                        <p:cond delay="1700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ntr" presetSubtype="0" fill="hold" grpId="0" nodeType="withEffect">
                                      <p:stCondLst>
                                        <p:cond delay="17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xit" presetSubtype="0" fill="hold" grpId="1" nodeType="withEffect">
                                      <p:stCondLst>
                                        <p:cond delay="2200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ntr" presetSubtype="0" fill="hold" grpId="0" nodeType="withEffect">
                                      <p:stCondLst>
                                        <p:cond delay="22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xit" presetSubtype="0" fill="hold" grpId="1" nodeType="withEffect">
                                      <p:stCondLst>
                                        <p:cond delay="2800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10" presetClass="entr" presetSubtype="0" fill="hold" grpId="0" nodeType="withEffect">
                                      <p:stCondLst>
                                        <p:cond delay="290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xit" presetSubtype="0" fill="hold" grpId="1" nodeType="withEffect">
                                      <p:stCondLst>
                                        <p:cond delay="34000"/>
                                      </p:stCondLst>
                                      <p:childTnLst>
                                        <p:animEffect transition="out" filter="fade">
                                          <p:cBhvr>
                                            <p:cTn id="41" dur="500"/>
                                            <p:tgtEl>
                                              <p:spTgt spid="63"/>
                                            </p:tgtEl>
                                          </p:cBhvr>
                                        </p:animEffect>
                                        <p:set>
                                          <p:cBhvr>
                                            <p:cTn id="42" dur="1" fill="hold">
                                              <p:stCondLst>
                                                <p:cond delay="499"/>
                                              </p:stCondLst>
                                            </p:cTn>
                                            <p:tgtEl>
                                              <p:spTgt spid="63"/>
                                            </p:tgtEl>
                                            <p:attrNameLst>
                                              <p:attrName>style.visibility</p:attrName>
                                            </p:attrNameLst>
                                          </p:cBhvr>
                                          <p:to>
                                            <p:strVal val="hidden"/>
                                          </p:to>
                                        </p:set>
                                      </p:childTnLst>
                                    </p:cTn>
                                  </p:par>
                                  <p:par>
                                    <p:cTn id="43" presetID="10" presetClass="exit" presetSubtype="0" fill="hold" grpId="0" nodeType="withEffect">
                                      <p:stCondLst>
                                        <p:cond delay="3400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53" presetClass="entr" presetSubtype="16" fill="hold" nodeType="withEffect">
                                      <p:stCondLst>
                                        <p:cond delay="3400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3400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nodeType="withEffect">
                                      <p:stCondLst>
                                        <p:cond delay="340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1" presetClass="path" presetSubtype="0" repeatCount="indefinite" fill="hold" nodeType="withEffect">
                                      <p:stCondLst>
                                        <p:cond delay="0"/>
                                      </p:stCondLst>
                                      <p:childTnLst>
                                        <p:animMotion origin="layout" path="M 3.09028E-6 2.34568E-6 C 0.00889 2.34568E-6 0.01606 0.01099 0.01606 0.02527 C 0.01606 0.03916 0.00889 0.05054 3.09028E-6 0.05054 C -0.00879 0.05054 -0.01585 0.03916 -0.01585 0.02527 C -0.01585 0.01099 -0.00879 2.34568E-6 3.09028E-6 2.34568E-6 Z " pathEditMode="relative" rAng="0" ptsTypes="fffff">
                                          <p:cBhvr>
                                            <p:cTn id="62" dur="4000" fill="hold"/>
                                            <p:tgtEl>
                                              <p:spTgt spid="7"/>
                                            </p:tgtEl>
                                            <p:attrNameLst>
                                              <p:attrName>ppt_x</p:attrName>
                                              <p:attrName>ppt_y</p:attrName>
                                            </p:attrNameLst>
                                          </p:cBhvr>
                                          <p:rCtr x="11" y="2527"/>
                                        </p:animMotion>
                                      </p:childTnLst>
                                    </p:cTn>
                                  </p:par>
                                  <p:par>
                                    <p:cTn id="63" presetID="32" presetClass="emph" presetSubtype="0" repeatCount="indefinite" fill="hold" nodeType="withEffect">
                                      <p:stCondLst>
                                        <p:cond delay="0"/>
                                      </p:stCondLst>
                                      <p:childTnLst>
                                        <p:animRot by="120000">
                                          <p:cBhvr>
                                            <p:cTn id="64" dur="1200" fill="hold">
                                              <p:stCondLst>
                                                <p:cond delay="0"/>
                                              </p:stCondLst>
                                            </p:cTn>
                                            <p:tgtEl>
                                              <p:spTgt spid="22"/>
                                            </p:tgtEl>
                                            <p:attrNameLst>
                                              <p:attrName>r</p:attrName>
                                            </p:attrNameLst>
                                          </p:cBhvr>
                                        </p:animRot>
                                        <p:animRot by="-240000">
                                          <p:cBhvr>
                                            <p:cTn id="65" dur="2400" fill="hold">
                                              <p:stCondLst>
                                                <p:cond delay="2400"/>
                                              </p:stCondLst>
                                            </p:cTn>
                                            <p:tgtEl>
                                              <p:spTgt spid="22"/>
                                            </p:tgtEl>
                                            <p:attrNameLst>
                                              <p:attrName>r</p:attrName>
                                            </p:attrNameLst>
                                          </p:cBhvr>
                                        </p:animRot>
                                        <p:animRot by="240000">
                                          <p:cBhvr>
                                            <p:cTn id="66" dur="2400" fill="hold">
                                              <p:stCondLst>
                                                <p:cond delay="4800"/>
                                              </p:stCondLst>
                                            </p:cTn>
                                            <p:tgtEl>
                                              <p:spTgt spid="22"/>
                                            </p:tgtEl>
                                            <p:attrNameLst>
                                              <p:attrName>r</p:attrName>
                                            </p:attrNameLst>
                                          </p:cBhvr>
                                        </p:animRot>
                                        <p:animRot by="-240000">
                                          <p:cBhvr>
                                            <p:cTn id="67" dur="2400" fill="hold">
                                              <p:stCondLst>
                                                <p:cond delay="7200"/>
                                              </p:stCondLst>
                                            </p:cTn>
                                            <p:tgtEl>
                                              <p:spTgt spid="22"/>
                                            </p:tgtEl>
                                            <p:attrNameLst>
                                              <p:attrName>r</p:attrName>
                                            </p:attrNameLst>
                                          </p:cBhvr>
                                        </p:animRot>
                                        <p:animRot by="120000">
                                          <p:cBhvr>
                                            <p:cTn id="68" dur="2400" fill="hold">
                                              <p:stCondLst>
                                                <p:cond delay="9600"/>
                                              </p:stCondLst>
                                            </p:cTn>
                                            <p:tgtEl>
                                              <p:spTgt spid="22"/>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6" presetClass="emph" presetSubtype="0" repeatCount="indefinite" autoRev="1" fill="hold" nodeType="withEffect">
                                      <p:stCondLst>
                                        <p:cond delay="0"/>
                                      </p:stCondLst>
                                      <p:childTnLst>
                                        <p:animScale>
                                          <p:cBhvr>
                                            <p:cTn id="73" dur="2000" fill="hold"/>
                                            <p:tgtEl>
                                              <p:spTgt spid="13"/>
                                            </p:tgtEl>
                                          </p:cBhvr>
                                          <p:by x="125000" y="125000"/>
                                        </p:animScale>
                                      </p:childTnLst>
                                    </p:cTn>
                                  </p:par>
                                  <p:par>
                                    <p:cTn id="74" presetID="1" presetClass="path" presetSubtype="0" repeatCount="indefinite" fill="hold" nodeType="withEffect">
                                      <p:stCondLst>
                                        <p:cond delay="0"/>
                                      </p:stCondLst>
                                      <p:childTnLst>
                                        <p:animMotion origin="layout" path="M -6.25E-7 -4.75309E-6 C 0.00868 -4.75309E-6 0.01617 0.01119 0.01617 0.02527 C 0.01617 0.03916 0.00868 0.05074 -6.25E-7 0.05074 C -0.00911 0.05074 -0.01606 0.03916 -0.01606 0.02527 C -0.01606 0.01119 -0.00911 -4.75309E-6 -6.25E-7 -4.75309E-6 Z " pathEditMode="relative" rAng="0" ptsTypes="fffff">
                                          <p:cBhvr>
                                            <p:cTn id="75" dur="4000" fill="hold"/>
                                            <p:tgtEl>
                                              <p:spTgt spid="13"/>
                                            </p:tgtEl>
                                            <p:attrNameLst>
                                              <p:attrName>ppt_x</p:attrName>
                                              <p:attrName>ppt_y</p:attrName>
                                            </p:attrNameLst>
                                          </p:cBhvr>
                                          <p:rCtr x="0" y="2527"/>
                                        </p:animMotion>
                                      </p:childTnLst>
                                    </p:cTn>
                                  </p:par>
                                  <p:par>
                                    <p:cTn id="76" presetID="10" presetClass="entr" presetSubtype="0" fill="hold" nodeType="withEffect">
                                      <p:stCondLst>
                                        <p:cond delay="150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par>
                                    <p:cTn id="79" presetID="10" presetClass="entr" presetSubtype="0" fill="hold" nodeType="withEffect">
                                      <p:stCondLst>
                                        <p:cond delay="15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par>
                                    <p:cTn id="82" presetID="8" presetClass="emph" presetSubtype="0" fill="hold" nodeType="withEffect">
                                      <p:stCondLst>
                                        <p:cond delay="1500"/>
                                      </p:stCondLst>
                                      <p:childTnLst>
                                        <p:animRot by="21600000">
                                          <p:cBhvr>
                                            <p:cTn id="83" dur="2000" fill="hold"/>
                                            <p:tgtEl>
                                              <p:spTgt spid="2"/>
                                            </p:tgtEl>
                                            <p:attrNameLst>
                                              <p:attrName>r</p:attrName>
                                            </p:attrNameLst>
                                          </p:cBhvr>
                                        </p:animRot>
                                      </p:childTnLst>
                                    </p:cTn>
                                  </p:par>
                                  <p:par>
                                    <p:cTn id="84" presetID="8" presetClass="emph" presetSubtype="0" fill="hold" nodeType="withEffect">
                                      <p:stCondLst>
                                        <p:cond delay="1500"/>
                                      </p:stCondLst>
                                      <p:childTnLst>
                                        <p:animRot by="21600000">
                                          <p:cBhvr>
                                            <p:cTn id="85" dur="2000" fill="hold"/>
                                            <p:tgtEl>
                                              <p:spTgt spid="16"/>
                                            </p:tgtEl>
                                            <p:attrNameLst>
                                              <p:attrName>r</p:attrName>
                                            </p:attrNameLst>
                                          </p:cBhvr>
                                        </p:animRot>
                                      </p:childTnLst>
                                    </p:cTn>
                                  </p:par>
                                  <p:par>
                                    <p:cTn id="86" presetID="53" presetClass="entr" presetSubtype="16" fill="hold" nodeType="withEffect">
                                      <p:stCondLst>
                                        <p:cond delay="25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250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animEffect transition="in" filter="fade">
                                          <p:cBhvr>
                                            <p:cTn id="95" dur="500"/>
                                            <p:tgtEl>
                                              <p:spTgt spid="19"/>
                                            </p:tgtEl>
                                          </p:cBhvr>
                                        </p:animEffect>
                                      </p:childTnLst>
                                    </p:cTn>
                                  </p:par>
                                  <p:par>
                                    <p:cTn id="96" presetID="10" presetClass="exit" presetSubtype="0" fill="hold" nodeType="withEffect">
                                      <p:stCondLst>
                                        <p:cond delay="3000"/>
                                      </p:stCondLst>
                                      <p:childTnLst>
                                        <p:animEffect transition="out" filter="fad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par>
                                    <p:cTn id="99" presetID="10" presetClass="exit" presetSubtype="0" fill="hold" nodeType="withEffect">
                                      <p:stCondLst>
                                        <p:cond delay="3000"/>
                                      </p:stCondLst>
                                      <p:childTnLst>
                                        <p:animEffect transition="out" filter="fade">
                                          <p:cBhvr>
                                            <p:cTn id="100" dur="500"/>
                                            <p:tgtEl>
                                              <p:spTgt spid="16"/>
                                            </p:tgtEl>
                                          </p:cBhvr>
                                        </p:animEffect>
                                        <p:set>
                                          <p:cBhvr>
                                            <p:cTn id="101" dur="1" fill="hold">
                                              <p:stCondLst>
                                                <p:cond delay="499"/>
                                              </p:stCondLst>
                                            </p:cTn>
                                            <p:tgtEl>
                                              <p:spTgt spid="16"/>
                                            </p:tgtEl>
                                            <p:attrNameLst>
                                              <p:attrName>style.visibility</p:attrName>
                                            </p:attrNameLst>
                                          </p:cBhvr>
                                          <p:to>
                                            <p:strVal val="hidden"/>
                                          </p:to>
                                        </p:set>
                                      </p:childTnLst>
                                    </p:cTn>
                                  </p:par>
                                  <p:par>
                                    <p:cTn id="102" presetID="10" presetClass="entr" presetSubtype="0" fill="hold" nodeType="withEffect">
                                      <p:stCondLst>
                                        <p:cond delay="40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500"/>
                                            <p:tgtEl>
                                              <p:spTgt spid="23"/>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8" presetClass="emph" presetSubtype="0" fill="hold" nodeType="withEffect">
                                      <p:stCondLst>
                                        <p:cond delay="4000"/>
                                      </p:stCondLst>
                                      <p:childTnLst>
                                        <p:animRot by="21600000">
                                          <p:cBhvr>
                                            <p:cTn id="109" dur="2000" fill="hold"/>
                                            <p:tgtEl>
                                              <p:spTgt spid="23"/>
                                            </p:tgtEl>
                                            <p:attrNameLst>
                                              <p:attrName>r</p:attrName>
                                            </p:attrNameLst>
                                          </p:cBhvr>
                                        </p:animRot>
                                      </p:childTnLst>
                                    </p:cTn>
                                  </p:par>
                                  <p:par>
                                    <p:cTn id="110" presetID="8" presetClass="emph" presetSubtype="0" fill="hold" nodeType="withEffect">
                                      <p:stCondLst>
                                        <p:cond delay="4000"/>
                                      </p:stCondLst>
                                      <p:childTnLst>
                                        <p:animRot by="21600000">
                                          <p:cBhvr>
                                            <p:cTn id="111" dur="2000" fill="hold"/>
                                            <p:tgtEl>
                                              <p:spTgt spid="24"/>
                                            </p:tgtEl>
                                            <p:attrNameLst>
                                              <p:attrName>r</p:attrName>
                                            </p:attrNameLst>
                                          </p:cBhvr>
                                        </p:animRot>
                                      </p:childTnLst>
                                    </p:cTn>
                                  </p:par>
                                  <p:par>
                                    <p:cTn id="112" presetID="53" presetClass="entr" presetSubtype="16" fill="hold" nodeType="withEffect">
                                      <p:stCondLst>
                                        <p:cond delay="50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nodeType="withEffect">
                                      <p:stCondLst>
                                        <p:cond delay="50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par>
                                    <p:cTn id="122" presetID="10" presetClass="exit" presetSubtype="0" fill="hold" nodeType="withEffect">
                                      <p:stCondLst>
                                        <p:cond delay="5500"/>
                                      </p:stCondLst>
                                      <p:childTnLst>
                                        <p:animEffect transition="out" filter="fade">
                                          <p:cBhvr>
                                            <p:cTn id="123" dur="500"/>
                                            <p:tgtEl>
                                              <p:spTgt spid="23"/>
                                            </p:tgtEl>
                                          </p:cBhvr>
                                        </p:animEffect>
                                        <p:set>
                                          <p:cBhvr>
                                            <p:cTn id="124" dur="1" fill="hold">
                                              <p:stCondLst>
                                                <p:cond delay="499"/>
                                              </p:stCondLst>
                                            </p:cTn>
                                            <p:tgtEl>
                                              <p:spTgt spid="23"/>
                                            </p:tgtEl>
                                            <p:attrNameLst>
                                              <p:attrName>style.visibility</p:attrName>
                                            </p:attrNameLst>
                                          </p:cBhvr>
                                          <p:to>
                                            <p:strVal val="hidden"/>
                                          </p:to>
                                        </p:set>
                                      </p:childTnLst>
                                    </p:cTn>
                                  </p:par>
                                  <p:par>
                                    <p:cTn id="125" presetID="10" presetClass="exit" presetSubtype="0" fill="hold" nodeType="withEffect">
                                      <p:stCondLst>
                                        <p:cond delay="5500"/>
                                      </p:stCondLst>
                                      <p:childTnLst>
                                        <p:animEffect transition="out" filter="fade">
                                          <p:cBhvr>
                                            <p:cTn id="126" dur="500"/>
                                            <p:tgtEl>
                                              <p:spTgt spid="24"/>
                                            </p:tgtEl>
                                          </p:cBhvr>
                                        </p:animEffect>
                                        <p:set>
                                          <p:cBhvr>
                                            <p:cTn id="127" dur="1" fill="hold">
                                              <p:stCondLst>
                                                <p:cond delay="499"/>
                                              </p:stCondLst>
                                            </p:cTn>
                                            <p:tgtEl>
                                              <p:spTgt spid="24"/>
                                            </p:tgtEl>
                                            <p:attrNameLst>
                                              <p:attrName>style.visibility</p:attrName>
                                            </p:attrNameLst>
                                          </p:cBhvr>
                                          <p:to>
                                            <p:strVal val="hidden"/>
                                          </p:to>
                                        </p:set>
                                      </p:childTnLst>
                                    </p:cTn>
                                  </p:par>
                                  <p:par>
                                    <p:cTn id="128" presetID="10" presetClass="entr" presetSubtype="0" fill="hold" nodeType="withEffect">
                                      <p:stCondLst>
                                        <p:cond delay="650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nodeType="withEffect">
                                      <p:stCondLst>
                                        <p:cond delay="650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500"/>
                                            <p:tgtEl>
                                              <p:spTgt spid="46"/>
                                            </p:tgtEl>
                                          </p:cBhvr>
                                        </p:animEffect>
                                      </p:childTnLst>
                                    </p:cTn>
                                  </p:par>
                                  <p:par>
                                    <p:cTn id="134" presetID="8" presetClass="emph" presetSubtype="0" fill="hold" nodeType="withEffect">
                                      <p:stCondLst>
                                        <p:cond delay="6500"/>
                                      </p:stCondLst>
                                      <p:childTnLst>
                                        <p:animRot by="21600000">
                                          <p:cBhvr>
                                            <p:cTn id="135" dur="2000" fill="hold"/>
                                            <p:tgtEl>
                                              <p:spTgt spid="46"/>
                                            </p:tgtEl>
                                            <p:attrNameLst>
                                              <p:attrName>r</p:attrName>
                                            </p:attrNameLst>
                                          </p:cBhvr>
                                        </p:animRot>
                                      </p:childTnLst>
                                    </p:cTn>
                                  </p:par>
                                  <p:par>
                                    <p:cTn id="136" presetID="8" presetClass="emph" presetSubtype="0" fill="hold" nodeType="withEffect">
                                      <p:stCondLst>
                                        <p:cond delay="6500"/>
                                      </p:stCondLst>
                                      <p:childTnLst>
                                        <p:animRot by="21600000">
                                          <p:cBhvr>
                                            <p:cTn id="137" dur="2000" fill="hold"/>
                                            <p:tgtEl>
                                              <p:spTgt spid="45"/>
                                            </p:tgtEl>
                                            <p:attrNameLst>
                                              <p:attrName>r</p:attrName>
                                            </p:attrNameLst>
                                          </p:cBhvr>
                                        </p:animRot>
                                      </p:childTnLst>
                                    </p:cTn>
                                  </p:par>
                                  <p:par>
                                    <p:cTn id="138" presetID="53" presetClass="entr" presetSubtype="16" fill="hold" nodeType="withEffect">
                                      <p:stCondLst>
                                        <p:cond delay="7500"/>
                                      </p:stCondLst>
                                      <p:childTnLst>
                                        <p:set>
                                          <p:cBhvr>
                                            <p:cTn id="139" dur="1" fill="hold">
                                              <p:stCondLst>
                                                <p:cond delay="0"/>
                                              </p:stCondLst>
                                            </p:cTn>
                                            <p:tgtEl>
                                              <p:spTgt spid="41"/>
                                            </p:tgtEl>
                                            <p:attrNameLst>
                                              <p:attrName>style.visibility</p:attrName>
                                            </p:attrNameLst>
                                          </p:cBhvr>
                                          <p:to>
                                            <p:strVal val="visible"/>
                                          </p:to>
                                        </p:set>
                                        <p:anim calcmode="lin" valueType="num">
                                          <p:cBhvr>
                                            <p:cTn id="140" dur="500" fill="hold"/>
                                            <p:tgtEl>
                                              <p:spTgt spid="41"/>
                                            </p:tgtEl>
                                            <p:attrNameLst>
                                              <p:attrName>ppt_w</p:attrName>
                                            </p:attrNameLst>
                                          </p:cBhvr>
                                          <p:tavLst>
                                            <p:tav tm="0">
                                              <p:val>
                                                <p:fltVal val="0"/>
                                              </p:val>
                                            </p:tav>
                                            <p:tav tm="100000">
                                              <p:val>
                                                <p:strVal val="#ppt_w"/>
                                              </p:val>
                                            </p:tav>
                                          </p:tavLst>
                                        </p:anim>
                                        <p:anim calcmode="lin" valueType="num">
                                          <p:cBhvr>
                                            <p:cTn id="141" dur="500" fill="hold"/>
                                            <p:tgtEl>
                                              <p:spTgt spid="41"/>
                                            </p:tgtEl>
                                            <p:attrNameLst>
                                              <p:attrName>ppt_h</p:attrName>
                                            </p:attrNameLst>
                                          </p:cBhvr>
                                          <p:tavLst>
                                            <p:tav tm="0">
                                              <p:val>
                                                <p:fltVal val="0"/>
                                              </p:val>
                                            </p:tav>
                                            <p:tav tm="100000">
                                              <p:val>
                                                <p:strVal val="#ppt_h"/>
                                              </p:val>
                                            </p:tav>
                                          </p:tavLst>
                                        </p:anim>
                                        <p:animEffect transition="in" filter="fade">
                                          <p:cBhvr>
                                            <p:cTn id="142" dur="500"/>
                                            <p:tgtEl>
                                              <p:spTgt spid="41"/>
                                            </p:tgtEl>
                                          </p:cBhvr>
                                        </p:animEffect>
                                      </p:childTnLst>
                                    </p:cTn>
                                  </p:par>
                                  <p:par>
                                    <p:cTn id="143" presetID="53" presetClass="entr" presetSubtype="16" fill="hold" nodeType="withEffect">
                                      <p:stCondLst>
                                        <p:cond delay="750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par>
                                    <p:cTn id="148" presetID="10" presetClass="exit" presetSubtype="0" fill="hold" nodeType="withEffect">
                                      <p:stCondLst>
                                        <p:cond delay="8000"/>
                                      </p:stCondLst>
                                      <p:childTnLst>
                                        <p:animEffect transition="out" filter="fade">
                                          <p:cBhvr>
                                            <p:cTn id="149" dur="500"/>
                                            <p:tgtEl>
                                              <p:spTgt spid="45"/>
                                            </p:tgtEl>
                                          </p:cBhvr>
                                        </p:animEffect>
                                        <p:set>
                                          <p:cBhvr>
                                            <p:cTn id="150" dur="1" fill="hold">
                                              <p:stCondLst>
                                                <p:cond delay="499"/>
                                              </p:stCondLst>
                                            </p:cTn>
                                            <p:tgtEl>
                                              <p:spTgt spid="45"/>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46"/>
                                            </p:tgtEl>
                                          </p:cBhvr>
                                        </p:animEffect>
                                        <p:set>
                                          <p:cBhvr>
                                            <p:cTn id="153" dur="1" fill="hold">
                                              <p:stCondLst>
                                                <p:cond delay="499"/>
                                              </p:stCondLst>
                                            </p:cTn>
                                            <p:tgtEl>
                                              <p:spTgt spid="46"/>
                                            </p:tgtEl>
                                            <p:attrNameLst>
                                              <p:attrName>style.visibility</p:attrName>
                                            </p:attrNameLst>
                                          </p:cBhvr>
                                          <p:to>
                                            <p:strVal val="hidden"/>
                                          </p:to>
                                        </p:set>
                                      </p:childTnLst>
                                    </p:cTn>
                                  </p:par>
                                  <p:par>
                                    <p:cTn id="154" presetID="42" presetClass="path" presetSubtype="0" repeatCount="indefinite" accel="20000" decel="20000" autoRev="1" fill="hold" nodeType="withEffect">
                                      <p:stCondLst>
                                        <p:cond delay="8000"/>
                                      </p:stCondLst>
                                      <p:childTnLst>
                                        <p:animMotion origin="layout" path="M -2.67361E-6 6.17284E-7 L -0.00477 0.04051 " pathEditMode="relative" rAng="0" ptsTypes="AA">
                                          <p:cBhvr>
                                            <p:cTn id="155" dur="2500" fill="hold"/>
                                            <p:tgtEl>
                                              <p:spTgt spid="28"/>
                                            </p:tgtEl>
                                            <p:attrNameLst>
                                              <p:attrName>ppt_x</p:attrName>
                                              <p:attrName>ppt_y</p:attrName>
                                            </p:attrNameLst>
                                          </p:cBhvr>
                                          <p:rCtr x="-239" y="2025"/>
                                        </p:animMotion>
                                      </p:childTnLst>
                                    </p:cTn>
                                  </p:par>
                                  <p:par>
                                    <p:cTn id="156" presetID="35" presetClass="path" presetSubtype="0" repeatCount="indefinite" accel="12500" decel="12500" autoRev="1" fill="hold" nodeType="withEffect">
                                      <p:stCondLst>
                                        <p:cond delay="8000"/>
                                      </p:stCondLst>
                                      <p:childTnLst>
                                        <p:animMotion origin="layout" path="M 2.01389E-6 1.17284E-6 L -0.01747 0.00424 " pathEditMode="relative" rAng="0" ptsTypes="AA">
                                          <p:cBhvr>
                                            <p:cTn id="157" dur="2000" fill="hold"/>
                                            <p:tgtEl>
                                              <p:spTgt spid="41"/>
                                            </p:tgtEl>
                                            <p:attrNameLst>
                                              <p:attrName>ppt_x</p:attrName>
                                              <p:attrName>ppt_y</p:attrName>
                                            </p:attrNameLst>
                                          </p:cBhvr>
                                          <p:rCtr x="-879" y="212"/>
                                        </p:animMotion>
                                      </p:childTnLst>
                                    </p:cTn>
                                  </p:par>
                                  <p:par>
                                    <p:cTn id="158" presetID="10" presetClass="entr" presetSubtype="0" fill="hold" nodeType="withEffect">
                                      <p:stCondLst>
                                        <p:cond delay="9000"/>
                                      </p:stCondLst>
                                      <p:childTnLst>
                                        <p:set>
                                          <p:cBhvr>
                                            <p:cTn id="159" dur="1" fill="hold">
                                              <p:stCondLst>
                                                <p:cond delay="0"/>
                                              </p:stCondLst>
                                            </p:cTn>
                                            <p:tgtEl>
                                              <p:spTgt spid="47"/>
                                            </p:tgtEl>
                                            <p:attrNameLst>
                                              <p:attrName>style.visibility</p:attrName>
                                            </p:attrNameLst>
                                          </p:cBhvr>
                                          <p:to>
                                            <p:strVal val="visible"/>
                                          </p:to>
                                        </p:set>
                                        <p:animEffect transition="in" filter="fade">
                                          <p:cBhvr>
                                            <p:cTn id="160" dur="500"/>
                                            <p:tgtEl>
                                              <p:spTgt spid="47"/>
                                            </p:tgtEl>
                                          </p:cBhvr>
                                        </p:animEffect>
                                      </p:childTnLst>
                                    </p:cTn>
                                  </p:par>
                                  <p:par>
                                    <p:cTn id="161" presetID="10" presetClass="entr" presetSubtype="0" fill="hold" nodeType="withEffect">
                                      <p:stCondLst>
                                        <p:cond delay="900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500"/>
                                            <p:tgtEl>
                                              <p:spTgt spid="48"/>
                                            </p:tgtEl>
                                          </p:cBhvr>
                                        </p:animEffect>
                                      </p:childTnLst>
                                    </p:cTn>
                                  </p:par>
                                  <p:par>
                                    <p:cTn id="164" presetID="8" presetClass="emph" presetSubtype="0" fill="hold" nodeType="withEffect">
                                      <p:stCondLst>
                                        <p:cond delay="9000"/>
                                      </p:stCondLst>
                                      <p:childTnLst>
                                        <p:animRot by="21600000">
                                          <p:cBhvr>
                                            <p:cTn id="165" dur="2000" fill="hold"/>
                                            <p:tgtEl>
                                              <p:spTgt spid="47"/>
                                            </p:tgtEl>
                                            <p:attrNameLst>
                                              <p:attrName>r</p:attrName>
                                            </p:attrNameLst>
                                          </p:cBhvr>
                                        </p:animRot>
                                      </p:childTnLst>
                                    </p:cTn>
                                  </p:par>
                                  <p:par>
                                    <p:cTn id="166" presetID="8" presetClass="emph" presetSubtype="0" fill="hold" nodeType="withEffect">
                                      <p:stCondLst>
                                        <p:cond delay="9000"/>
                                      </p:stCondLst>
                                      <p:childTnLst>
                                        <p:animRot by="21600000">
                                          <p:cBhvr>
                                            <p:cTn id="167" dur="2000" fill="hold"/>
                                            <p:tgtEl>
                                              <p:spTgt spid="48"/>
                                            </p:tgtEl>
                                            <p:attrNameLst>
                                              <p:attrName>r</p:attrName>
                                            </p:attrNameLst>
                                          </p:cBhvr>
                                        </p:animRot>
                                      </p:childTnLst>
                                    </p:cTn>
                                  </p:par>
                                  <p:par>
                                    <p:cTn id="168" presetID="53" presetClass="entr" presetSubtype="16" fill="hold" nodeType="withEffect">
                                      <p:stCondLst>
                                        <p:cond delay="10000"/>
                                      </p:stCondLst>
                                      <p:childTnLst>
                                        <p:set>
                                          <p:cBhvr>
                                            <p:cTn id="169" dur="1" fill="hold">
                                              <p:stCondLst>
                                                <p:cond delay="0"/>
                                              </p:stCondLst>
                                            </p:cTn>
                                            <p:tgtEl>
                                              <p:spTgt spid="32"/>
                                            </p:tgtEl>
                                            <p:attrNameLst>
                                              <p:attrName>style.visibility</p:attrName>
                                            </p:attrNameLst>
                                          </p:cBhvr>
                                          <p:to>
                                            <p:strVal val="visible"/>
                                          </p:to>
                                        </p:set>
                                        <p:anim calcmode="lin" valueType="num">
                                          <p:cBhvr>
                                            <p:cTn id="170" dur="500" fill="hold"/>
                                            <p:tgtEl>
                                              <p:spTgt spid="32"/>
                                            </p:tgtEl>
                                            <p:attrNameLst>
                                              <p:attrName>ppt_w</p:attrName>
                                            </p:attrNameLst>
                                          </p:cBhvr>
                                          <p:tavLst>
                                            <p:tav tm="0">
                                              <p:val>
                                                <p:fltVal val="0"/>
                                              </p:val>
                                            </p:tav>
                                            <p:tav tm="100000">
                                              <p:val>
                                                <p:strVal val="#ppt_w"/>
                                              </p:val>
                                            </p:tav>
                                          </p:tavLst>
                                        </p:anim>
                                        <p:anim calcmode="lin" valueType="num">
                                          <p:cBhvr>
                                            <p:cTn id="171" dur="500" fill="hold"/>
                                            <p:tgtEl>
                                              <p:spTgt spid="32"/>
                                            </p:tgtEl>
                                            <p:attrNameLst>
                                              <p:attrName>ppt_h</p:attrName>
                                            </p:attrNameLst>
                                          </p:cBhvr>
                                          <p:tavLst>
                                            <p:tav tm="0">
                                              <p:val>
                                                <p:fltVal val="0"/>
                                              </p:val>
                                            </p:tav>
                                            <p:tav tm="100000">
                                              <p:val>
                                                <p:strVal val="#ppt_h"/>
                                              </p:val>
                                            </p:tav>
                                          </p:tavLst>
                                        </p:anim>
                                        <p:animEffect transition="in" filter="fade">
                                          <p:cBhvr>
                                            <p:cTn id="172" dur="500"/>
                                            <p:tgtEl>
                                              <p:spTgt spid="32"/>
                                            </p:tgtEl>
                                          </p:cBhvr>
                                        </p:animEffect>
                                      </p:childTnLst>
                                    </p:cTn>
                                  </p:par>
                                  <p:par>
                                    <p:cTn id="173" presetID="53" presetClass="entr" presetSubtype="16" fill="hold" nodeType="withEffect">
                                      <p:stCondLst>
                                        <p:cond delay="100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500" fill="hold"/>
                                            <p:tgtEl>
                                              <p:spTgt spid="31"/>
                                            </p:tgtEl>
                                            <p:attrNameLst>
                                              <p:attrName>ppt_w</p:attrName>
                                            </p:attrNameLst>
                                          </p:cBhvr>
                                          <p:tavLst>
                                            <p:tav tm="0">
                                              <p:val>
                                                <p:fltVal val="0"/>
                                              </p:val>
                                            </p:tav>
                                            <p:tav tm="100000">
                                              <p:val>
                                                <p:strVal val="#ppt_w"/>
                                              </p:val>
                                            </p:tav>
                                          </p:tavLst>
                                        </p:anim>
                                        <p:anim calcmode="lin" valueType="num">
                                          <p:cBhvr>
                                            <p:cTn id="176" dur="500" fill="hold"/>
                                            <p:tgtEl>
                                              <p:spTgt spid="31"/>
                                            </p:tgtEl>
                                            <p:attrNameLst>
                                              <p:attrName>ppt_h</p:attrName>
                                            </p:attrNameLst>
                                          </p:cBhvr>
                                          <p:tavLst>
                                            <p:tav tm="0">
                                              <p:val>
                                                <p:fltVal val="0"/>
                                              </p:val>
                                            </p:tav>
                                            <p:tav tm="100000">
                                              <p:val>
                                                <p:strVal val="#ppt_h"/>
                                              </p:val>
                                            </p:tav>
                                          </p:tavLst>
                                        </p:anim>
                                        <p:animEffect transition="in" filter="fade">
                                          <p:cBhvr>
                                            <p:cTn id="177" dur="500"/>
                                            <p:tgtEl>
                                              <p:spTgt spid="31"/>
                                            </p:tgtEl>
                                          </p:cBhvr>
                                        </p:animEffect>
                                      </p:childTnLst>
                                    </p:cTn>
                                  </p:par>
                                  <p:par>
                                    <p:cTn id="178" presetID="10" presetClass="exit" presetSubtype="0" fill="hold" nodeType="withEffect">
                                      <p:stCondLst>
                                        <p:cond delay="10500"/>
                                      </p:stCondLst>
                                      <p:childTnLst>
                                        <p:animEffect transition="out" filter="fade">
                                          <p:cBhvr>
                                            <p:cTn id="179" dur="500"/>
                                            <p:tgtEl>
                                              <p:spTgt spid="47"/>
                                            </p:tgtEl>
                                          </p:cBhvr>
                                        </p:animEffect>
                                        <p:set>
                                          <p:cBhvr>
                                            <p:cTn id="180" dur="1" fill="hold">
                                              <p:stCondLst>
                                                <p:cond delay="499"/>
                                              </p:stCondLst>
                                            </p:cTn>
                                            <p:tgtEl>
                                              <p:spTgt spid="47"/>
                                            </p:tgtEl>
                                            <p:attrNameLst>
                                              <p:attrName>style.visibility</p:attrName>
                                            </p:attrNameLst>
                                          </p:cBhvr>
                                          <p:to>
                                            <p:strVal val="hidden"/>
                                          </p:to>
                                        </p:set>
                                      </p:childTnLst>
                                    </p:cTn>
                                  </p:par>
                                  <p:par>
                                    <p:cTn id="181" presetID="10" presetClass="exit" presetSubtype="0" fill="hold" nodeType="withEffect">
                                      <p:stCondLst>
                                        <p:cond delay="10500"/>
                                      </p:stCondLst>
                                      <p:childTnLst>
                                        <p:animEffect transition="out" filter="fade">
                                          <p:cBhvr>
                                            <p:cTn id="182" dur="500"/>
                                            <p:tgtEl>
                                              <p:spTgt spid="48"/>
                                            </p:tgtEl>
                                          </p:cBhvr>
                                        </p:animEffect>
                                        <p:set>
                                          <p:cBhvr>
                                            <p:cTn id="183" dur="1" fill="hold">
                                              <p:stCondLst>
                                                <p:cond delay="499"/>
                                              </p:stCondLst>
                                            </p:cTn>
                                            <p:tgtEl>
                                              <p:spTgt spid="48"/>
                                            </p:tgtEl>
                                            <p:attrNameLst>
                                              <p:attrName>style.visibility</p:attrName>
                                            </p:attrNameLst>
                                          </p:cBhvr>
                                          <p:to>
                                            <p:strVal val="hidden"/>
                                          </p:to>
                                        </p:set>
                                      </p:childTnLst>
                                    </p:cTn>
                                  </p:par>
                                  <p:par>
                                    <p:cTn id="184" presetID="10" presetClass="entr" presetSubtype="0" fill="hold" nodeType="withEffect">
                                      <p:stCondLst>
                                        <p:cond delay="11500"/>
                                      </p:stCondLst>
                                      <p:childTnLst>
                                        <p:set>
                                          <p:cBhvr>
                                            <p:cTn id="185" dur="1" fill="hold">
                                              <p:stCondLst>
                                                <p:cond delay="0"/>
                                              </p:stCondLst>
                                            </p:cTn>
                                            <p:tgtEl>
                                              <p:spTgt spid="49"/>
                                            </p:tgtEl>
                                            <p:attrNameLst>
                                              <p:attrName>style.visibility</p:attrName>
                                            </p:attrNameLst>
                                          </p:cBhvr>
                                          <p:to>
                                            <p:strVal val="visible"/>
                                          </p:to>
                                        </p:set>
                                        <p:animEffect transition="in" filter="fade">
                                          <p:cBhvr>
                                            <p:cTn id="186" dur="500"/>
                                            <p:tgtEl>
                                              <p:spTgt spid="49"/>
                                            </p:tgtEl>
                                          </p:cBhvr>
                                        </p:animEffect>
                                      </p:childTnLst>
                                    </p:cTn>
                                  </p:par>
                                  <p:par>
                                    <p:cTn id="187" presetID="10" presetClass="entr" presetSubtype="0" fill="hold" nodeType="withEffect">
                                      <p:stCondLst>
                                        <p:cond delay="11500"/>
                                      </p:stCondLst>
                                      <p:childTnLst>
                                        <p:set>
                                          <p:cBhvr>
                                            <p:cTn id="188" dur="1" fill="hold">
                                              <p:stCondLst>
                                                <p:cond delay="0"/>
                                              </p:stCondLst>
                                            </p:cTn>
                                            <p:tgtEl>
                                              <p:spTgt spid="50"/>
                                            </p:tgtEl>
                                            <p:attrNameLst>
                                              <p:attrName>style.visibility</p:attrName>
                                            </p:attrNameLst>
                                          </p:cBhvr>
                                          <p:to>
                                            <p:strVal val="visible"/>
                                          </p:to>
                                        </p:set>
                                        <p:animEffect transition="in" filter="fade">
                                          <p:cBhvr>
                                            <p:cTn id="189" dur="500"/>
                                            <p:tgtEl>
                                              <p:spTgt spid="50"/>
                                            </p:tgtEl>
                                          </p:cBhvr>
                                        </p:animEffect>
                                      </p:childTnLst>
                                    </p:cTn>
                                  </p:par>
                                  <p:par>
                                    <p:cTn id="190" presetID="8" presetClass="emph" presetSubtype="0" fill="hold" nodeType="withEffect">
                                      <p:stCondLst>
                                        <p:cond delay="11500"/>
                                      </p:stCondLst>
                                      <p:childTnLst>
                                        <p:animRot by="21600000">
                                          <p:cBhvr>
                                            <p:cTn id="191" dur="2000" fill="hold"/>
                                            <p:tgtEl>
                                              <p:spTgt spid="49"/>
                                            </p:tgtEl>
                                            <p:attrNameLst>
                                              <p:attrName>r</p:attrName>
                                            </p:attrNameLst>
                                          </p:cBhvr>
                                        </p:animRot>
                                      </p:childTnLst>
                                    </p:cTn>
                                  </p:par>
                                  <p:par>
                                    <p:cTn id="192" presetID="8" presetClass="emph" presetSubtype="0" fill="hold" nodeType="withEffect">
                                      <p:stCondLst>
                                        <p:cond delay="11500"/>
                                      </p:stCondLst>
                                      <p:childTnLst>
                                        <p:animRot by="21600000">
                                          <p:cBhvr>
                                            <p:cTn id="193" dur="2000" fill="hold"/>
                                            <p:tgtEl>
                                              <p:spTgt spid="50"/>
                                            </p:tgtEl>
                                            <p:attrNameLst>
                                              <p:attrName>r</p:attrName>
                                            </p:attrNameLst>
                                          </p:cBhvr>
                                        </p:animRot>
                                      </p:childTnLst>
                                    </p:cTn>
                                  </p:par>
                                  <p:par>
                                    <p:cTn id="194" presetID="53" presetClass="entr" presetSubtype="16" fill="hold" nodeType="withEffect">
                                      <p:stCondLst>
                                        <p:cond delay="12500"/>
                                      </p:stCondLst>
                                      <p:childTnLst>
                                        <p:set>
                                          <p:cBhvr>
                                            <p:cTn id="195" dur="1" fill="hold">
                                              <p:stCondLst>
                                                <p:cond delay="0"/>
                                              </p:stCondLst>
                                            </p:cTn>
                                            <p:tgtEl>
                                              <p:spTgt spid="39"/>
                                            </p:tgtEl>
                                            <p:attrNameLst>
                                              <p:attrName>style.visibility</p:attrName>
                                            </p:attrNameLst>
                                          </p:cBhvr>
                                          <p:to>
                                            <p:strVal val="visible"/>
                                          </p:to>
                                        </p:set>
                                        <p:anim calcmode="lin" valueType="num">
                                          <p:cBhvr>
                                            <p:cTn id="196" dur="500" fill="hold"/>
                                            <p:tgtEl>
                                              <p:spTgt spid="39"/>
                                            </p:tgtEl>
                                            <p:attrNameLst>
                                              <p:attrName>ppt_w</p:attrName>
                                            </p:attrNameLst>
                                          </p:cBhvr>
                                          <p:tavLst>
                                            <p:tav tm="0">
                                              <p:val>
                                                <p:fltVal val="0"/>
                                              </p:val>
                                            </p:tav>
                                            <p:tav tm="100000">
                                              <p:val>
                                                <p:strVal val="#ppt_w"/>
                                              </p:val>
                                            </p:tav>
                                          </p:tavLst>
                                        </p:anim>
                                        <p:anim calcmode="lin" valueType="num">
                                          <p:cBhvr>
                                            <p:cTn id="197" dur="500" fill="hold"/>
                                            <p:tgtEl>
                                              <p:spTgt spid="39"/>
                                            </p:tgtEl>
                                            <p:attrNameLst>
                                              <p:attrName>ppt_h</p:attrName>
                                            </p:attrNameLst>
                                          </p:cBhvr>
                                          <p:tavLst>
                                            <p:tav tm="0">
                                              <p:val>
                                                <p:fltVal val="0"/>
                                              </p:val>
                                            </p:tav>
                                            <p:tav tm="100000">
                                              <p:val>
                                                <p:strVal val="#ppt_h"/>
                                              </p:val>
                                            </p:tav>
                                          </p:tavLst>
                                        </p:anim>
                                        <p:animEffect transition="in" filter="fade">
                                          <p:cBhvr>
                                            <p:cTn id="198" dur="500"/>
                                            <p:tgtEl>
                                              <p:spTgt spid="39"/>
                                            </p:tgtEl>
                                          </p:cBhvr>
                                        </p:animEffect>
                                      </p:childTnLst>
                                    </p:cTn>
                                  </p:par>
                                  <p:par>
                                    <p:cTn id="199" presetID="53" presetClass="entr" presetSubtype="16" fill="hold" nodeType="withEffect">
                                      <p:stCondLst>
                                        <p:cond delay="12500"/>
                                      </p:stCondLst>
                                      <p:childTnLst>
                                        <p:set>
                                          <p:cBhvr>
                                            <p:cTn id="200" dur="1" fill="hold">
                                              <p:stCondLst>
                                                <p:cond delay="0"/>
                                              </p:stCondLst>
                                            </p:cTn>
                                            <p:tgtEl>
                                              <p:spTgt spid="37"/>
                                            </p:tgtEl>
                                            <p:attrNameLst>
                                              <p:attrName>style.visibility</p:attrName>
                                            </p:attrNameLst>
                                          </p:cBhvr>
                                          <p:to>
                                            <p:strVal val="visible"/>
                                          </p:to>
                                        </p:set>
                                        <p:anim calcmode="lin" valueType="num">
                                          <p:cBhvr>
                                            <p:cTn id="201" dur="500" fill="hold"/>
                                            <p:tgtEl>
                                              <p:spTgt spid="37"/>
                                            </p:tgtEl>
                                            <p:attrNameLst>
                                              <p:attrName>ppt_w</p:attrName>
                                            </p:attrNameLst>
                                          </p:cBhvr>
                                          <p:tavLst>
                                            <p:tav tm="0">
                                              <p:val>
                                                <p:fltVal val="0"/>
                                              </p:val>
                                            </p:tav>
                                            <p:tav tm="100000">
                                              <p:val>
                                                <p:strVal val="#ppt_w"/>
                                              </p:val>
                                            </p:tav>
                                          </p:tavLst>
                                        </p:anim>
                                        <p:anim calcmode="lin" valueType="num">
                                          <p:cBhvr>
                                            <p:cTn id="202" dur="500" fill="hold"/>
                                            <p:tgtEl>
                                              <p:spTgt spid="37"/>
                                            </p:tgtEl>
                                            <p:attrNameLst>
                                              <p:attrName>ppt_h</p:attrName>
                                            </p:attrNameLst>
                                          </p:cBhvr>
                                          <p:tavLst>
                                            <p:tav tm="0">
                                              <p:val>
                                                <p:fltVal val="0"/>
                                              </p:val>
                                            </p:tav>
                                            <p:tav tm="100000">
                                              <p:val>
                                                <p:strVal val="#ppt_h"/>
                                              </p:val>
                                            </p:tav>
                                          </p:tavLst>
                                        </p:anim>
                                        <p:animEffect transition="in" filter="fade">
                                          <p:cBhvr>
                                            <p:cTn id="203" dur="500"/>
                                            <p:tgtEl>
                                              <p:spTgt spid="37"/>
                                            </p:tgtEl>
                                          </p:cBhvr>
                                        </p:animEffect>
                                      </p:childTnLst>
                                    </p:cTn>
                                  </p:par>
                                  <p:par>
                                    <p:cTn id="204" presetID="10" presetClass="exit" presetSubtype="0" fill="hold" nodeType="withEffect">
                                      <p:stCondLst>
                                        <p:cond delay="13000"/>
                                      </p:stCondLst>
                                      <p:childTnLst>
                                        <p:animEffect transition="out" filter="fade">
                                          <p:cBhvr>
                                            <p:cTn id="205" dur="500"/>
                                            <p:tgtEl>
                                              <p:spTgt spid="49"/>
                                            </p:tgtEl>
                                          </p:cBhvr>
                                        </p:animEffect>
                                        <p:set>
                                          <p:cBhvr>
                                            <p:cTn id="206" dur="1" fill="hold">
                                              <p:stCondLst>
                                                <p:cond delay="499"/>
                                              </p:stCondLst>
                                            </p:cTn>
                                            <p:tgtEl>
                                              <p:spTgt spid="49"/>
                                            </p:tgtEl>
                                            <p:attrNameLst>
                                              <p:attrName>style.visibility</p:attrName>
                                            </p:attrNameLst>
                                          </p:cBhvr>
                                          <p:to>
                                            <p:strVal val="hidden"/>
                                          </p:to>
                                        </p:set>
                                      </p:childTnLst>
                                    </p:cTn>
                                  </p:par>
                                  <p:par>
                                    <p:cTn id="207" presetID="10" presetClass="exit" presetSubtype="0" fill="hold" nodeType="withEffect">
                                      <p:stCondLst>
                                        <p:cond delay="13000"/>
                                      </p:stCondLst>
                                      <p:childTnLst>
                                        <p:animEffect transition="out" filter="fade">
                                          <p:cBhvr>
                                            <p:cTn id="208" dur="500"/>
                                            <p:tgtEl>
                                              <p:spTgt spid="50"/>
                                            </p:tgtEl>
                                          </p:cBhvr>
                                        </p:animEffect>
                                        <p:set>
                                          <p:cBhvr>
                                            <p:cTn id="209" dur="1" fill="hold">
                                              <p:stCondLst>
                                                <p:cond delay="499"/>
                                              </p:stCondLst>
                                            </p:cTn>
                                            <p:tgtEl>
                                              <p:spTgt spid="50"/>
                                            </p:tgtEl>
                                            <p:attrNameLst>
                                              <p:attrName>style.visibility</p:attrName>
                                            </p:attrNameLst>
                                          </p:cBhvr>
                                          <p:to>
                                            <p:strVal val="hidden"/>
                                          </p:to>
                                        </p:set>
                                      </p:childTnLst>
                                    </p:cTn>
                                  </p:par>
                                  <p:par>
                                    <p:cTn id="210" presetID="10" presetClass="entr" presetSubtype="0" fill="hold" nodeType="withEffect">
                                      <p:stCondLst>
                                        <p:cond delay="14000"/>
                                      </p:stCondLst>
                                      <p:childTnLst>
                                        <p:set>
                                          <p:cBhvr>
                                            <p:cTn id="211" dur="1" fill="hold">
                                              <p:stCondLst>
                                                <p:cond delay="0"/>
                                              </p:stCondLst>
                                            </p:cTn>
                                            <p:tgtEl>
                                              <p:spTgt spid="51"/>
                                            </p:tgtEl>
                                            <p:attrNameLst>
                                              <p:attrName>style.visibility</p:attrName>
                                            </p:attrNameLst>
                                          </p:cBhvr>
                                          <p:to>
                                            <p:strVal val="visible"/>
                                          </p:to>
                                        </p:set>
                                        <p:animEffect transition="in" filter="fade">
                                          <p:cBhvr>
                                            <p:cTn id="212" dur="500"/>
                                            <p:tgtEl>
                                              <p:spTgt spid="51"/>
                                            </p:tgtEl>
                                          </p:cBhvr>
                                        </p:animEffect>
                                      </p:childTnLst>
                                    </p:cTn>
                                  </p:par>
                                  <p:par>
                                    <p:cTn id="213" presetID="10" presetClass="entr" presetSubtype="0" fill="hold" nodeType="withEffect">
                                      <p:stCondLst>
                                        <p:cond delay="14000"/>
                                      </p:stCondLst>
                                      <p:childTnLst>
                                        <p:set>
                                          <p:cBhvr>
                                            <p:cTn id="214" dur="1" fill="hold">
                                              <p:stCondLst>
                                                <p:cond delay="0"/>
                                              </p:stCondLst>
                                            </p:cTn>
                                            <p:tgtEl>
                                              <p:spTgt spid="52"/>
                                            </p:tgtEl>
                                            <p:attrNameLst>
                                              <p:attrName>style.visibility</p:attrName>
                                            </p:attrNameLst>
                                          </p:cBhvr>
                                          <p:to>
                                            <p:strVal val="visible"/>
                                          </p:to>
                                        </p:set>
                                        <p:animEffect transition="in" filter="fade">
                                          <p:cBhvr>
                                            <p:cTn id="215" dur="500"/>
                                            <p:tgtEl>
                                              <p:spTgt spid="52"/>
                                            </p:tgtEl>
                                          </p:cBhvr>
                                        </p:animEffect>
                                      </p:childTnLst>
                                    </p:cTn>
                                  </p:par>
                                  <p:par>
                                    <p:cTn id="216" presetID="8" presetClass="emph" presetSubtype="0" fill="hold" nodeType="withEffect">
                                      <p:stCondLst>
                                        <p:cond delay="14000"/>
                                      </p:stCondLst>
                                      <p:childTnLst>
                                        <p:animRot by="21600000">
                                          <p:cBhvr>
                                            <p:cTn id="217" dur="2000" fill="hold"/>
                                            <p:tgtEl>
                                              <p:spTgt spid="51"/>
                                            </p:tgtEl>
                                            <p:attrNameLst>
                                              <p:attrName>r</p:attrName>
                                            </p:attrNameLst>
                                          </p:cBhvr>
                                        </p:animRot>
                                      </p:childTnLst>
                                    </p:cTn>
                                  </p:par>
                                  <p:par>
                                    <p:cTn id="218" presetID="8" presetClass="emph" presetSubtype="0" fill="hold" nodeType="withEffect">
                                      <p:stCondLst>
                                        <p:cond delay="14000"/>
                                      </p:stCondLst>
                                      <p:childTnLst>
                                        <p:animRot by="21600000">
                                          <p:cBhvr>
                                            <p:cTn id="219" dur="2000" fill="hold"/>
                                            <p:tgtEl>
                                              <p:spTgt spid="52"/>
                                            </p:tgtEl>
                                            <p:attrNameLst>
                                              <p:attrName>r</p:attrName>
                                            </p:attrNameLst>
                                          </p:cBhvr>
                                        </p:animRot>
                                      </p:childTnLst>
                                    </p:cTn>
                                  </p:par>
                                  <p:par>
                                    <p:cTn id="220" presetID="53" presetClass="entr" presetSubtype="16" fill="hold" nodeType="withEffect">
                                      <p:stCondLst>
                                        <p:cond delay="15000"/>
                                      </p:stCondLst>
                                      <p:childTnLst>
                                        <p:set>
                                          <p:cBhvr>
                                            <p:cTn id="221" dur="1" fill="hold">
                                              <p:stCondLst>
                                                <p:cond delay="0"/>
                                              </p:stCondLst>
                                            </p:cTn>
                                            <p:tgtEl>
                                              <p:spTgt spid="33"/>
                                            </p:tgtEl>
                                            <p:attrNameLst>
                                              <p:attrName>style.visibility</p:attrName>
                                            </p:attrNameLst>
                                          </p:cBhvr>
                                          <p:to>
                                            <p:strVal val="visible"/>
                                          </p:to>
                                        </p:set>
                                        <p:anim calcmode="lin" valueType="num">
                                          <p:cBhvr>
                                            <p:cTn id="222" dur="500" fill="hold"/>
                                            <p:tgtEl>
                                              <p:spTgt spid="33"/>
                                            </p:tgtEl>
                                            <p:attrNameLst>
                                              <p:attrName>ppt_w</p:attrName>
                                            </p:attrNameLst>
                                          </p:cBhvr>
                                          <p:tavLst>
                                            <p:tav tm="0">
                                              <p:val>
                                                <p:fltVal val="0"/>
                                              </p:val>
                                            </p:tav>
                                            <p:tav tm="100000">
                                              <p:val>
                                                <p:strVal val="#ppt_w"/>
                                              </p:val>
                                            </p:tav>
                                          </p:tavLst>
                                        </p:anim>
                                        <p:anim calcmode="lin" valueType="num">
                                          <p:cBhvr>
                                            <p:cTn id="223" dur="500" fill="hold"/>
                                            <p:tgtEl>
                                              <p:spTgt spid="33"/>
                                            </p:tgtEl>
                                            <p:attrNameLst>
                                              <p:attrName>ppt_h</p:attrName>
                                            </p:attrNameLst>
                                          </p:cBhvr>
                                          <p:tavLst>
                                            <p:tav tm="0">
                                              <p:val>
                                                <p:fltVal val="0"/>
                                              </p:val>
                                            </p:tav>
                                            <p:tav tm="100000">
                                              <p:val>
                                                <p:strVal val="#ppt_h"/>
                                              </p:val>
                                            </p:tav>
                                          </p:tavLst>
                                        </p:anim>
                                        <p:animEffect transition="in" filter="fade">
                                          <p:cBhvr>
                                            <p:cTn id="224" dur="500"/>
                                            <p:tgtEl>
                                              <p:spTgt spid="33"/>
                                            </p:tgtEl>
                                          </p:cBhvr>
                                        </p:animEffect>
                                      </p:childTnLst>
                                    </p:cTn>
                                  </p:par>
                                  <p:par>
                                    <p:cTn id="225" presetID="13" presetClass="path" presetSubtype="0" repeatCount="indefinite" accel="50000" autoRev="1" fill="hold" nodeType="withEffect">
                                      <p:stCondLst>
                                        <p:cond delay="15000"/>
                                      </p:stCondLst>
                                      <p:childTnLst>
                                        <p:animMotion origin="layout" path="M -2.95139E-6 7.40741E-7 L 0.02908 0.05363 L -0.04112 0.01447 L -2.95139E-6 7.40741E-7 Z " pathEditMode="relative" rAng="1047836" ptsTypes="FFFF">
                                          <p:cBhvr>
                                            <p:cTn id="226" dur="3750" fill="hold"/>
                                            <p:tgtEl>
                                              <p:spTgt spid="33"/>
                                            </p:tgtEl>
                                            <p:attrNameLst>
                                              <p:attrName>ppt_x</p:attrName>
                                              <p:attrName>ppt_y</p:attrName>
                                            </p:attrNameLst>
                                          </p:cBhvr>
                                          <p:rCtr x="-304" y="1698"/>
                                        </p:animMotion>
                                      </p:childTnLst>
                                    </p:cTn>
                                  </p:par>
                                  <p:par>
                                    <p:cTn id="227" presetID="32" presetClass="emph" presetSubtype="0" repeatCount="indefinite" fill="hold" nodeType="withEffect">
                                      <p:stCondLst>
                                        <p:cond delay="15000"/>
                                      </p:stCondLst>
                                      <p:childTnLst>
                                        <p:animRot by="120000">
                                          <p:cBhvr>
                                            <p:cTn id="228" dur="200" fill="hold">
                                              <p:stCondLst>
                                                <p:cond delay="0"/>
                                              </p:stCondLst>
                                            </p:cTn>
                                            <p:tgtEl>
                                              <p:spTgt spid="33"/>
                                            </p:tgtEl>
                                            <p:attrNameLst>
                                              <p:attrName>r</p:attrName>
                                            </p:attrNameLst>
                                          </p:cBhvr>
                                        </p:animRot>
                                        <p:animRot by="-240000">
                                          <p:cBhvr>
                                            <p:cTn id="229" dur="400" fill="hold">
                                              <p:stCondLst>
                                                <p:cond delay="400"/>
                                              </p:stCondLst>
                                            </p:cTn>
                                            <p:tgtEl>
                                              <p:spTgt spid="33"/>
                                            </p:tgtEl>
                                            <p:attrNameLst>
                                              <p:attrName>r</p:attrName>
                                            </p:attrNameLst>
                                          </p:cBhvr>
                                        </p:animRot>
                                        <p:animRot by="240000">
                                          <p:cBhvr>
                                            <p:cTn id="230" dur="400" fill="hold">
                                              <p:stCondLst>
                                                <p:cond delay="800"/>
                                              </p:stCondLst>
                                            </p:cTn>
                                            <p:tgtEl>
                                              <p:spTgt spid="33"/>
                                            </p:tgtEl>
                                            <p:attrNameLst>
                                              <p:attrName>r</p:attrName>
                                            </p:attrNameLst>
                                          </p:cBhvr>
                                        </p:animRot>
                                        <p:animRot by="-240000">
                                          <p:cBhvr>
                                            <p:cTn id="231" dur="400" fill="hold">
                                              <p:stCondLst>
                                                <p:cond delay="1200"/>
                                              </p:stCondLst>
                                            </p:cTn>
                                            <p:tgtEl>
                                              <p:spTgt spid="33"/>
                                            </p:tgtEl>
                                            <p:attrNameLst>
                                              <p:attrName>r</p:attrName>
                                            </p:attrNameLst>
                                          </p:cBhvr>
                                        </p:animRot>
                                        <p:animRot by="120000">
                                          <p:cBhvr>
                                            <p:cTn id="232" dur="400" fill="hold">
                                              <p:stCondLst>
                                                <p:cond delay="1600"/>
                                              </p:stCondLst>
                                            </p:cTn>
                                            <p:tgtEl>
                                              <p:spTgt spid="33"/>
                                            </p:tgtEl>
                                            <p:attrNameLst>
                                              <p:attrName>r</p:attrName>
                                            </p:attrNameLst>
                                          </p:cBhvr>
                                        </p:animRot>
                                      </p:childTnLst>
                                    </p:cTn>
                                  </p:par>
                                  <p:par>
                                    <p:cTn id="233" presetID="53" presetClass="entr" presetSubtype="16" fill="hold" nodeType="withEffect">
                                      <p:stCondLst>
                                        <p:cond delay="15000"/>
                                      </p:stCondLst>
                                      <p:childTnLst>
                                        <p:set>
                                          <p:cBhvr>
                                            <p:cTn id="234" dur="1" fill="hold">
                                              <p:stCondLst>
                                                <p:cond delay="0"/>
                                              </p:stCondLst>
                                            </p:cTn>
                                            <p:tgtEl>
                                              <p:spTgt spid="27"/>
                                            </p:tgtEl>
                                            <p:attrNameLst>
                                              <p:attrName>style.visibility</p:attrName>
                                            </p:attrNameLst>
                                          </p:cBhvr>
                                          <p:to>
                                            <p:strVal val="visible"/>
                                          </p:to>
                                        </p:set>
                                        <p:anim calcmode="lin" valueType="num">
                                          <p:cBhvr>
                                            <p:cTn id="235" dur="500" fill="hold"/>
                                            <p:tgtEl>
                                              <p:spTgt spid="27"/>
                                            </p:tgtEl>
                                            <p:attrNameLst>
                                              <p:attrName>ppt_w</p:attrName>
                                            </p:attrNameLst>
                                          </p:cBhvr>
                                          <p:tavLst>
                                            <p:tav tm="0">
                                              <p:val>
                                                <p:fltVal val="0"/>
                                              </p:val>
                                            </p:tav>
                                            <p:tav tm="100000">
                                              <p:val>
                                                <p:strVal val="#ppt_w"/>
                                              </p:val>
                                            </p:tav>
                                          </p:tavLst>
                                        </p:anim>
                                        <p:anim calcmode="lin" valueType="num">
                                          <p:cBhvr>
                                            <p:cTn id="236" dur="500" fill="hold"/>
                                            <p:tgtEl>
                                              <p:spTgt spid="27"/>
                                            </p:tgtEl>
                                            <p:attrNameLst>
                                              <p:attrName>ppt_h</p:attrName>
                                            </p:attrNameLst>
                                          </p:cBhvr>
                                          <p:tavLst>
                                            <p:tav tm="0">
                                              <p:val>
                                                <p:fltVal val="0"/>
                                              </p:val>
                                            </p:tav>
                                            <p:tav tm="100000">
                                              <p:val>
                                                <p:strVal val="#ppt_h"/>
                                              </p:val>
                                            </p:tav>
                                          </p:tavLst>
                                        </p:anim>
                                        <p:animEffect transition="in" filter="fade">
                                          <p:cBhvr>
                                            <p:cTn id="237" dur="500"/>
                                            <p:tgtEl>
                                              <p:spTgt spid="27"/>
                                            </p:tgtEl>
                                          </p:cBhvr>
                                        </p:animEffect>
                                      </p:childTnLst>
                                    </p:cTn>
                                  </p:par>
                                  <p:par>
                                    <p:cTn id="238" presetID="10" presetClass="exit" presetSubtype="0" fill="hold" nodeType="withEffect">
                                      <p:stCondLst>
                                        <p:cond delay="15500"/>
                                      </p:stCondLst>
                                      <p:childTnLst>
                                        <p:animEffect transition="out" filter="fade">
                                          <p:cBhvr>
                                            <p:cTn id="239" dur="500"/>
                                            <p:tgtEl>
                                              <p:spTgt spid="51"/>
                                            </p:tgtEl>
                                          </p:cBhvr>
                                        </p:animEffect>
                                        <p:set>
                                          <p:cBhvr>
                                            <p:cTn id="240" dur="1" fill="hold">
                                              <p:stCondLst>
                                                <p:cond delay="499"/>
                                              </p:stCondLst>
                                            </p:cTn>
                                            <p:tgtEl>
                                              <p:spTgt spid="51"/>
                                            </p:tgtEl>
                                            <p:attrNameLst>
                                              <p:attrName>style.visibility</p:attrName>
                                            </p:attrNameLst>
                                          </p:cBhvr>
                                          <p:to>
                                            <p:strVal val="hidden"/>
                                          </p:to>
                                        </p:set>
                                      </p:childTnLst>
                                    </p:cTn>
                                  </p:par>
                                  <p:par>
                                    <p:cTn id="241" presetID="10" presetClass="exit" presetSubtype="0" fill="hold" nodeType="withEffect">
                                      <p:stCondLst>
                                        <p:cond delay="15500"/>
                                      </p:stCondLst>
                                      <p:childTnLst>
                                        <p:animEffect transition="out" filter="fade">
                                          <p:cBhvr>
                                            <p:cTn id="242" dur="500"/>
                                            <p:tgtEl>
                                              <p:spTgt spid="52"/>
                                            </p:tgtEl>
                                          </p:cBhvr>
                                        </p:animEffect>
                                        <p:set>
                                          <p:cBhvr>
                                            <p:cTn id="243" dur="1" fill="hold">
                                              <p:stCondLst>
                                                <p:cond delay="499"/>
                                              </p:stCondLst>
                                            </p:cTn>
                                            <p:tgtEl>
                                              <p:spTgt spid="52"/>
                                            </p:tgtEl>
                                            <p:attrNameLst>
                                              <p:attrName>style.visibility</p:attrName>
                                            </p:attrNameLst>
                                          </p:cBhvr>
                                          <p:to>
                                            <p:strVal val="hidden"/>
                                          </p:to>
                                        </p:set>
                                      </p:childTnLst>
                                    </p:cTn>
                                  </p:par>
                                  <p:par>
                                    <p:cTn id="244" presetID="10" presetClass="entr" presetSubtype="0" fill="hold" nodeType="withEffect">
                                      <p:stCondLst>
                                        <p:cond delay="16500"/>
                                      </p:stCondLst>
                                      <p:childTnLst>
                                        <p:set>
                                          <p:cBhvr>
                                            <p:cTn id="245" dur="1" fill="hold">
                                              <p:stCondLst>
                                                <p:cond delay="0"/>
                                              </p:stCondLst>
                                            </p:cTn>
                                            <p:tgtEl>
                                              <p:spTgt spid="53"/>
                                            </p:tgtEl>
                                            <p:attrNameLst>
                                              <p:attrName>style.visibility</p:attrName>
                                            </p:attrNameLst>
                                          </p:cBhvr>
                                          <p:to>
                                            <p:strVal val="visible"/>
                                          </p:to>
                                        </p:set>
                                        <p:animEffect transition="in" filter="fade">
                                          <p:cBhvr>
                                            <p:cTn id="246" dur="500"/>
                                            <p:tgtEl>
                                              <p:spTgt spid="53"/>
                                            </p:tgtEl>
                                          </p:cBhvr>
                                        </p:animEffect>
                                      </p:childTnLst>
                                    </p:cTn>
                                  </p:par>
                                  <p:par>
                                    <p:cTn id="247" presetID="10" presetClass="entr" presetSubtype="0" fill="hold" nodeType="withEffect">
                                      <p:stCondLst>
                                        <p:cond delay="16500"/>
                                      </p:stCondLst>
                                      <p:childTnLst>
                                        <p:set>
                                          <p:cBhvr>
                                            <p:cTn id="248" dur="1" fill="hold">
                                              <p:stCondLst>
                                                <p:cond delay="0"/>
                                              </p:stCondLst>
                                            </p:cTn>
                                            <p:tgtEl>
                                              <p:spTgt spid="54"/>
                                            </p:tgtEl>
                                            <p:attrNameLst>
                                              <p:attrName>style.visibility</p:attrName>
                                            </p:attrNameLst>
                                          </p:cBhvr>
                                          <p:to>
                                            <p:strVal val="visible"/>
                                          </p:to>
                                        </p:set>
                                        <p:animEffect transition="in" filter="fade">
                                          <p:cBhvr>
                                            <p:cTn id="249" dur="500"/>
                                            <p:tgtEl>
                                              <p:spTgt spid="54"/>
                                            </p:tgtEl>
                                          </p:cBhvr>
                                        </p:animEffect>
                                      </p:childTnLst>
                                    </p:cTn>
                                  </p:par>
                                  <p:par>
                                    <p:cTn id="250" presetID="8" presetClass="emph" presetSubtype="0" fill="hold" nodeType="withEffect">
                                      <p:stCondLst>
                                        <p:cond delay="16500"/>
                                      </p:stCondLst>
                                      <p:childTnLst>
                                        <p:animRot by="21600000">
                                          <p:cBhvr>
                                            <p:cTn id="251" dur="2000" fill="hold"/>
                                            <p:tgtEl>
                                              <p:spTgt spid="53"/>
                                            </p:tgtEl>
                                            <p:attrNameLst>
                                              <p:attrName>r</p:attrName>
                                            </p:attrNameLst>
                                          </p:cBhvr>
                                        </p:animRot>
                                      </p:childTnLst>
                                    </p:cTn>
                                  </p:par>
                                  <p:par>
                                    <p:cTn id="252" presetID="8" presetClass="emph" presetSubtype="0" fill="hold" nodeType="withEffect">
                                      <p:stCondLst>
                                        <p:cond delay="16500"/>
                                      </p:stCondLst>
                                      <p:childTnLst>
                                        <p:animRot by="21600000">
                                          <p:cBhvr>
                                            <p:cTn id="253" dur="2000" fill="hold"/>
                                            <p:tgtEl>
                                              <p:spTgt spid="54"/>
                                            </p:tgtEl>
                                            <p:attrNameLst>
                                              <p:attrName>r</p:attrName>
                                            </p:attrNameLst>
                                          </p:cBhvr>
                                        </p:animRot>
                                      </p:childTnLst>
                                    </p:cTn>
                                  </p:par>
                                  <p:par>
                                    <p:cTn id="254" presetID="53" presetClass="entr" presetSubtype="16" fill="hold" nodeType="withEffect">
                                      <p:stCondLst>
                                        <p:cond delay="17500"/>
                                      </p:stCondLst>
                                      <p:childTnLst>
                                        <p:set>
                                          <p:cBhvr>
                                            <p:cTn id="255" dur="1" fill="hold">
                                              <p:stCondLst>
                                                <p:cond delay="0"/>
                                              </p:stCondLst>
                                            </p:cTn>
                                            <p:tgtEl>
                                              <p:spTgt spid="34"/>
                                            </p:tgtEl>
                                            <p:attrNameLst>
                                              <p:attrName>style.visibility</p:attrName>
                                            </p:attrNameLst>
                                          </p:cBhvr>
                                          <p:to>
                                            <p:strVal val="visible"/>
                                          </p:to>
                                        </p:set>
                                        <p:anim calcmode="lin" valueType="num">
                                          <p:cBhvr>
                                            <p:cTn id="256" dur="500" fill="hold"/>
                                            <p:tgtEl>
                                              <p:spTgt spid="34"/>
                                            </p:tgtEl>
                                            <p:attrNameLst>
                                              <p:attrName>ppt_w</p:attrName>
                                            </p:attrNameLst>
                                          </p:cBhvr>
                                          <p:tavLst>
                                            <p:tav tm="0">
                                              <p:val>
                                                <p:fltVal val="0"/>
                                              </p:val>
                                            </p:tav>
                                            <p:tav tm="100000">
                                              <p:val>
                                                <p:strVal val="#ppt_w"/>
                                              </p:val>
                                            </p:tav>
                                          </p:tavLst>
                                        </p:anim>
                                        <p:anim calcmode="lin" valueType="num">
                                          <p:cBhvr>
                                            <p:cTn id="257" dur="500" fill="hold"/>
                                            <p:tgtEl>
                                              <p:spTgt spid="34"/>
                                            </p:tgtEl>
                                            <p:attrNameLst>
                                              <p:attrName>ppt_h</p:attrName>
                                            </p:attrNameLst>
                                          </p:cBhvr>
                                          <p:tavLst>
                                            <p:tav tm="0">
                                              <p:val>
                                                <p:fltVal val="0"/>
                                              </p:val>
                                            </p:tav>
                                            <p:tav tm="100000">
                                              <p:val>
                                                <p:strVal val="#ppt_h"/>
                                              </p:val>
                                            </p:tav>
                                          </p:tavLst>
                                        </p:anim>
                                        <p:animEffect transition="in" filter="fade">
                                          <p:cBhvr>
                                            <p:cTn id="258" dur="500"/>
                                            <p:tgtEl>
                                              <p:spTgt spid="34"/>
                                            </p:tgtEl>
                                          </p:cBhvr>
                                        </p:animEffect>
                                      </p:childTnLst>
                                    </p:cTn>
                                  </p:par>
                                  <p:par>
                                    <p:cTn id="259" presetID="53" presetClass="entr" presetSubtype="16" fill="hold" nodeType="withEffect">
                                      <p:stCondLst>
                                        <p:cond delay="17500"/>
                                      </p:stCondLst>
                                      <p:childTnLst>
                                        <p:set>
                                          <p:cBhvr>
                                            <p:cTn id="260" dur="1" fill="hold">
                                              <p:stCondLst>
                                                <p:cond delay="0"/>
                                              </p:stCondLst>
                                            </p:cTn>
                                            <p:tgtEl>
                                              <p:spTgt spid="35"/>
                                            </p:tgtEl>
                                            <p:attrNameLst>
                                              <p:attrName>style.visibility</p:attrName>
                                            </p:attrNameLst>
                                          </p:cBhvr>
                                          <p:to>
                                            <p:strVal val="visible"/>
                                          </p:to>
                                        </p:set>
                                        <p:anim calcmode="lin" valueType="num">
                                          <p:cBhvr>
                                            <p:cTn id="261" dur="500" fill="hold"/>
                                            <p:tgtEl>
                                              <p:spTgt spid="35"/>
                                            </p:tgtEl>
                                            <p:attrNameLst>
                                              <p:attrName>ppt_w</p:attrName>
                                            </p:attrNameLst>
                                          </p:cBhvr>
                                          <p:tavLst>
                                            <p:tav tm="0">
                                              <p:val>
                                                <p:fltVal val="0"/>
                                              </p:val>
                                            </p:tav>
                                            <p:tav tm="100000">
                                              <p:val>
                                                <p:strVal val="#ppt_w"/>
                                              </p:val>
                                            </p:tav>
                                          </p:tavLst>
                                        </p:anim>
                                        <p:anim calcmode="lin" valueType="num">
                                          <p:cBhvr>
                                            <p:cTn id="262" dur="500" fill="hold"/>
                                            <p:tgtEl>
                                              <p:spTgt spid="35"/>
                                            </p:tgtEl>
                                            <p:attrNameLst>
                                              <p:attrName>ppt_h</p:attrName>
                                            </p:attrNameLst>
                                          </p:cBhvr>
                                          <p:tavLst>
                                            <p:tav tm="0">
                                              <p:val>
                                                <p:fltVal val="0"/>
                                              </p:val>
                                            </p:tav>
                                            <p:tav tm="100000">
                                              <p:val>
                                                <p:strVal val="#ppt_h"/>
                                              </p:val>
                                            </p:tav>
                                          </p:tavLst>
                                        </p:anim>
                                        <p:animEffect transition="in" filter="fade">
                                          <p:cBhvr>
                                            <p:cTn id="263" dur="500"/>
                                            <p:tgtEl>
                                              <p:spTgt spid="35"/>
                                            </p:tgtEl>
                                          </p:cBhvr>
                                        </p:animEffect>
                                      </p:childTnLst>
                                    </p:cTn>
                                  </p:par>
                                  <p:par>
                                    <p:cTn id="264" presetID="10" presetClass="exit" presetSubtype="0" fill="hold" nodeType="withEffect">
                                      <p:stCondLst>
                                        <p:cond delay="18000"/>
                                      </p:stCondLst>
                                      <p:childTnLst>
                                        <p:animEffect transition="out" filter="fade">
                                          <p:cBhvr>
                                            <p:cTn id="265" dur="500"/>
                                            <p:tgtEl>
                                              <p:spTgt spid="53"/>
                                            </p:tgtEl>
                                          </p:cBhvr>
                                        </p:animEffect>
                                        <p:set>
                                          <p:cBhvr>
                                            <p:cTn id="266" dur="1" fill="hold">
                                              <p:stCondLst>
                                                <p:cond delay="499"/>
                                              </p:stCondLst>
                                            </p:cTn>
                                            <p:tgtEl>
                                              <p:spTgt spid="53"/>
                                            </p:tgtEl>
                                            <p:attrNameLst>
                                              <p:attrName>style.visibility</p:attrName>
                                            </p:attrNameLst>
                                          </p:cBhvr>
                                          <p:to>
                                            <p:strVal val="hidden"/>
                                          </p:to>
                                        </p:set>
                                      </p:childTnLst>
                                    </p:cTn>
                                  </p:par>
                                  <p:par>
                                    <p:cTn id="267" presetID="10" presetClass="exit" presetSubtype="0" fill="hold" nodeType="withEffect">
                                      <p:stCondLst>
                                        <p:cond delay="18000"/>
                                      </p:stCondLst>
                                      <p:childTnLst>
                                        <p:animEffect transition="out" filter="fade">
                                          <p:cBhvr>
                                            <p:cTn id="268" dur="500"/>
                                            <p:tgtEl>
                                              <p:spTgt spid="54"/>
                                            </p:tgtEl>
                                          </p:cBhvr>
                                        </p:animEffect>
                                        <p:set>
                                          <p:cBhvr>
                                            <p:cTn id="269" dur="1" fill="hold">
                                              <p:stCondLst>
                                                <p:cond delay="499"/>
                                              </p:stCondLst>
                                            </p:cTn>
                                            <p:tgtEl>
                                              <p:spTgt spid="54"/>
                                            </p:tgtEl>
                                            <p:attrNameLst>
                                              <p:attrName>style.visibility</p:attrName>
                                            </p:attrNameLst>
                                          </p:cBhvr>
                                          <p:to>
                                            <p:strVal val="hidden"/>
                                          </p:to>
                                        </p:set>
                                      </p:childTnLst>
                                    </p:cTn>
                                  </p:par>
                                  <p:par>
                                    <p:cTn id="270" presetID="10" presetClass="entr" presetSubtype="0" fill="hold" nodeType="withEffect">
                                      <p:stCondLst>
                                        <p:cond delay="19000"/>
                                      </p:stCondLst>
                                      <p:childTnLst>
                                        <p:set>
                                          <p:cBhvr>
                                            <p:cTn id="271" dur="1" fill="hold">
                                              <p:stCondLst>
                                                <p:cond delay="0"/>
                                              </p:stCondLst>
                                            </p:cTn>
                                            <p:tgtEl>
                                              <p:spTgt spid="55"/>
                                            </p:tgtEl>
                                            <p:attrNameLst>
                                              <p:attrName>style.visibility</p:attrName>
                                            </p:attrNameLst>
                                          </p:cBhvr>
                                          <p:to>
                                            <p:strVal val="visible"/>
                                          </p:to>
                                        </p:set>
                                        <p:animEffect transition="in" filter="fade">
                                          <p:cBhvr>
                                            <p:cTn id="272" dur="500"/>
                                            <p:tgtEl>
                                              <p:spTgt spid="55"/>
                                            </p:tgtEl>
                                          </p:cBhvr>
                                        </p:animEffect>
                                      </p:childTnLst>
                                    </p:cTn>
                                  </p:par>
                                  <p:par>
                                    <p:cTn id="273" presetID="10" presetClass="entr" presetSubtype="0" fill="hold" nodeType="withEffect">
                                      <p:stCondLst>
                                        <p:cond delay="19000"/>
                                      </p:stCondLst>
                                      <p:childTnLst>
                                        <p:set>
                                          <p:cBhvr>
                                            <p:cTn id="274" dur="1" fill="hold">
                                              <p:stCondLst>
                                                <p:cond delay="0"/>
                                              </p:stCondLst>
                                            </p:cTn>
                                            <p:tgtEl>
                                              <p:spTgt spid="56"/>
                                            </p:tgtEl>
                                            <p:attrNameLst>
                                              <p:attrName>style.visibility</p:attrName>
                                            </p:attrNameLst>
                                          </p:cBhvr>
                                          <p:to>
                                            <p:strVal val="visible"/>
                                          </p:to>
                                        </p:set>
                                        <p:animEffect transition="in" filter="fade">
                                          <p:cBhvr>
                                            <p:cTn id="275" dur="500"/>
                                            <p:tgtEl>
                                              <p:spTgt spid="56"/>
                                            </p:tgtEl>
                                          </p:cBhvr>
                                        </p:animEffect>
                                      </p:childTnLst>
                                    </p:cTn>
                                  </p:par>
                                  <p:par>
                                    <p:cTn id="276" presetID="8" presetClass="emph" presetSubtype="0" fill="hold" nodeType="withEffect">
                                      <p:stCondLst>
                                        <p:cond delay="19000"/>
                                      </p:stCondLst>
                                      <p:childTnLst>
                                        <p:animRot by="21600000">
                                          <p:cBhvr>
                                            <p:cTn id="277" dur="2000" fill="hold"/>
                                            <p:tgtEl>
                                              <p:spTgt spid="55"/>
                                            </p:tgtEl>
                                            <p:attrNameLst>
                                              <p:attrName>r</p:attrName>
                                            </p:attrNameLst>
                                          </p:cBhvr>
                                        </p:animRot>
                                      </p:childTnLst>
                                    </p:cTn>
                                  </p:par>
                                  <p:par>
                                    <p:cTn id="278" presetID="8" presetClass="emph" presetSubtype="0" fill="hold" nodeType="withEffect">
                                      <p:stCondLst>
                                        <p:cond delay="19000"/>
                                      </p:stCondLst>
                                      <p:childTnLst>
                                        <p:animRot by="21600000">
                                          <p:cBhvr>
                                            <p:cTn id="279" dur="2000" fill="hold"/>
                                            <p:tgtEl>
                                              <p:spTgt spid="56"/>
                                            </p:tgtEl>
                                            <p:attrNameLst>
                                              <p:attrName>r</p:attrName>
                                            </p:attrNameLst>
                                          </p:cBhvr>
                                        </p:animRot>
                                      </p:childTnLst>
                                    </p:cTn>
                                  </p:par>
                                  <p:par>
                                    <p:cTn id="280" presetID="53" presetClass="entr" presetSubtype="16" fill="hold" nodeType="withEffect">
                                      <p:stCondLst>
                                        <p:cond delay="20000"/>
                                      </p:stCondLst>
                                      <p:childTnLst>
                                        <p:set>
                                          <p:cBhvr>
                                            <p:cTn id="281" dur="1" fill="hold">
                                              <p:stCondLst>
                                                <p:cond delay="0"/>
                                              </p:stCondLst>
                                            </p:cTn>
                                            <p:tgtEl>
                                              <p:spTgt spid="42"/>
                                            </p:tgtEl>
                                            <p:attrNameLst>
                                              <p:attrName>style.visibility</p:attrName>
                                            </p:attrNameLst>
                                          </p:cBhvr>
                                          <p:to>
                                            <p:strVal val="visible"/>
                                          </p:to>
                                        </p:set>
                                        <p:anim calcmode="lin" valueType="num">
                                          <p:cBhvr>
                                            <p:cTn id="282" dur="500" fill="hold"/>
                                            <p:tgtEl>
                                              <p:spTgt spid="42"/>
                                            </p:tgtEl>
                                            <p:attrNameLst>
                                              <p:attrName>ppt_w</p:attrName>
                                            </p:attrNameLst>
                                          </p:cBhvr>
                                          <p:tavLst>
                                            <p:tav tm="0">
                                              <p:val>
                                                <p:fltVal val="0"/>
                                              </p:val>
                                            </p:tav>
                                            <p:tav tm="100000">
                                              <p:val>
                                                <p:strVal val="#ppt_w"/>
                                              </p:val>
                                            </p:tav>
                                          </p:tavLst>
                                        </p:anim>
                                        <p:anim calcmode="lin" valueType="num">
                                          <p:cBhvr>
                                            <p:cTn id="283" dur="500" fill="hold"/>
                                            <p:tgtEl>
                                              <p:spTgt spid="42"/>
                                            </p:tgtEl>
                                            <p:attrNameLst>
                                              <p:attrName>ppt_h</p:attrName>
                                            </p:attrNameLst>
                                          </p:cBhvr>
                                          <p:tavLst>
                                            <p:tav tm="0">
                                              <p:val>
                                                <p:fltVal val="0"/>
                                              </p:val>
                                            </p:tav>
                                            <p:tav tm="100000">
                                              <p:val>
                                                <p:strVal val="#ppt_h"/>
                                              </p:val>
                                            </p:tav>
                                          </p:tavLst>
                                        </p:anim>
                                        <p:animEffect transition="in" filter="fade">
                                          <p:cBhvr>
                                            <p:cTn id="284" dur="500"/>
                                            <p:tgtEl>
                                              <p:spTgt spid="42"/>
                                            </p:tgtEl>
                                          </p:cBhvr>
                                        </p:animEffect>
                                      </p:childTnLst>
                                    </p:cTn>
                                  </p:par>
                                  <p:par>
                                    <p:cTn id="285" presetID="53" presetClass="entr" presetSubtype="16" fill="hold" nodeType="withEffect">
                                      <p:stCondLst>
                                        <p:cond delay="20000"/>
                                      </p:stCondLst>
                                      <p:childTnLst>
                                        <p:set>
                                          <p:cBhvr>
                                            <p:cTn id="286" dur="1" fill="hold">
                                              <p:stCondLst>
                                                <p:cond delay="0"/>
                                              </p:stCondLst>
                                            </p:cTn>
                                            <p:tgtEl>
                                              <p:spTgt spid="38"/>
                                            </p:tgtEl>
                                            <p:attrNameLst>
                                              <p:attrName>style.visibility</p:attrName>
                                            </p:attrNameLst>
                                          </p:cBhvr>
                                          <p:to>
                                            <p:strVal val="visible"/>
                                          </p:to>
                                        </p:set>
                                        <p:anim calcmode="lin" valueType="num">
                                          <p:cBhvr>
                                            <p:cTn id="287" dur="500" fill="hold"/>
                                            <p:tgtEl>
                                              <p:spTgt spid="38"/>
                                            </p:tgtEl>
                                            <p:attrNameLst>
                                              <p:attrName>ppt_w</p:attrName>
                                            </p:attrNameLst>
                                          </p:cBhvr>
                                          <p:tavLst>
                                            <p:tav tm="0">
                                              <p:val>
                                                <p:fltVal val="0"/>
                                              </p:val>
                                            </p:tav>
                                            <p:tav tm="100000">
                                              <p:val>
                                                <p:strVal val="#ppt_w"/>
                                              </p:val>
                                            </p:tav>
                                          </p:tavLst>
                                        </p:anim>
                                        <p:anim calcmode="lin" valueType="num">
                                          <p:cBhvr>
                                            <p:cTn id="288" dur="500" fill="hold"/>
                                            <p:tgtEl>
                                              <p:spTgt spid="38"/>
                                            </p:tgtEl>
                                            <p:attrNameLst>
                                              <p:attrName>ppt_h</p:attrName>
                                            </p:attrNameLst>
                                          </p:cBhvr>
                                          <p:tavLst>
                                            <p:tav tm="0">
                                              <p:val>
                                                <p:fltVal val="0"/>
                                              </p:val>
                                            </p:tav>
                                            <p:tav tm="100000">
                                              <p:val>
                                                <p:strVal val="#ppt_h"/>
                                              </p:val>
                                            </p:tav>
                                          </p:tavLst>
                                        </p:anim>
                                        <p:animEffect transition="in" filter="fade">
                                          <p:cBhvr>
                                            <p:cTn id="289" dur="500"/>
                                            <p:tgtEl>
                                              <p:spTgt spid="38"/>
                                            </p:tgtEl>
                                          </p:cBhvr>
                                        </p:animEffect>
                                      </p:childTnLst>
                                    </p:cTn>
                                  </p:par>
                                  <p:par>
                                    <p:cTn id="290" presetID="10" presetClass="exit" presetSubtype="0" fill="hold" nodeType="withEffect">
                                      <p:stCondLst>
                                        <p:cond delay="20500"/>
                                      </p:stCondLst>
                                      <p:childTnLst>
                                        <p:animEffect transition="out" filter="fade">
                                          <p:cBhvr>
                                            <p:cTn id="291" dur="500"/>
                                            <p:tgtEl>
                                              <p:spTgt spid="55"/>
                                            </p:tgtEl>
                                          </p:cBhvr>
                                        </p:animEffect>
                                        <p:set>
                                          <p:cBhvr>
                                            <p:cTn id="292" dur="1" fill="hold">
                                              <p:stCondLst>
                                                <p:cond delay="499"/>
                                              </p:stCondLst>
                                            </p:cTn>
                                            <p:tgtEl>
                                              <p:spTgt spid="55"/>
                                            </p:tgtEl>
                                            <p:attrNameLst>
                                              <p:attrName>style.visibility</p:attrName>
                                            </p:attrNameLst>
                                          </p:cBhvr>
                                          <p:to>
                                            <p:strVal val="hidden"/>
                                          </p:to>
                                        </p:set>
                                      </p:childTnLst>
                                    </p:cTn>
                                  </p:par>
                                  <p:par>
                                    <p:cTn id="293" presetID="10" presetClass="exit" presetSubtype="0" fill="hold" nodeType="withEffect">
                                      <p:stCondLst>
                                        <p:cond delay="20500"/>
                                      </p:stCondLst>
                                      <p:childTnLst>
                                        <p:animEffect transition="out" filter="fade">
                                          <p:cBhvr>
                                            <p:cTn id="294" dur="500"/>
                                            <p:tgtEl>
                                              <p:spTgt spid="56"/>
                                            </p:tgtEl>
                                          </p:cBhvr>
                                        </p:animEffect>
                                        <p:set>
                                          <p:cBhvr>
                                            <p:cTn id="295" dur="1" fill="hold">
                                              <p:stCondLst>
                                                <p:cond delay="499"/>
                                              </p:stCondLst>
                                            </p:cTn>
                                            <p:tgtEl>
                                              <p:spTgt spid="56"/>
                                            </p:tgtEl>
                                            <p:attrNameLst>
                                              <p:attrName>style.visibility</p:attrName>
                                            </p:attrNameLst>
                                          </p:cBhvr>
                                          <p:to>
                                            <p:strVal val="hidden"/>
                                          </p:to>
                                        </p:set>
                                      </p:childTnLst>
                                    </p:cTn>
                                  </p:par>
                                  <p:par>
                                    <p:cTn id="296" presetID="10" presetClass="entr" presetSubtype="0" fill="hold" nodeType="withEffect">
                                      <p:stCondLst>
                                        <p:cond delay="21500"/>
                                      </p:stCondLst>
                                      <p:childTnLst>
                                        <p:set>
                                          <p:cBhvr>
                                            <p:cTn id="297" dur="1" fill="hold">
                                              <p:stCondLst>
                                                <p:cond delay="0"/>
                                              </p:stCondLst>
                                            </p:cTn>
                                            <p:tgtEl>
                                              <p:spTgt spid="57"/>
                                            </p:tgtEl>
                                            <p:attrNameLst>
                                              <p:attrName>style.visibility</p:attrName>
                                            </p:attrNameLst>
                                          </p:cBhvr>
                                          <p:to>
                                            <p:strVal val="visible"/>
                                          </p:to>
                                        </p:set>
                                        <p:animEffect transition="in" filter="fade">
                                          <p:cBhvr>
                                            <p:cTn id="298" dur="500"/>
                                            <p:tgtEl>
                                              <p:spTgt spid="57"/>
                                            </p:tgtEl>
                                          </p:cBhvr>
                                        </p:animEffect>
                                      </p:childTnLst>
                                    </p:cTn>
                                  </p:par>
                                  <p:par>
                                    <p:cTn id="299" presetID="10" presetClass="entr" presetSubtype="0" fill="hold" nodeType="withEffect">
                                      <p:stCondLst>
                                        <p:cond delay="21500"/>
                                      </p:stCondLst>
                                      <p:childTnLst>
                                        <p:set>
                                          <p:cBhvr>
                                            <p:cTn id="300" dur="1" fill="hold">
                                              <p:stCondLst>
                                                <p:cond delay="0"/>
                                              </p:stCondLst>
                                            </p:cTn>
                                            <p:tgtEl>
                                              <p:spTgt spid="58"/>
                                            </p:tgtEl>
                                            <p:attrNameLst>
                                              <p:attrName>style.visibility</p:attrName>
                                            </p:attrNameLst>
                                          </p:cBhvr>
                                          <p:to>
                                            <p:strVal val="visible"/>
                                          </p:to>
                                        </p:set>
                                        <p:animEffect transition="in" filter="fade">
                                          <p:cBhvr>
                                            <p:cTn id="301" dur="500"/>
                                            <p:tgtEl>
                                              <p:spTgt spid="58"/>
                                            </p:tgtEl>
                                          </p:cBhvr>
                                        </p:animEffect>
                                      </p:childTnLst>
                                    </p:cTn>
                                  </p:par>
                                  <p:par>
                                    <p:cTn id="302" presetID="8" presetClass="emph" presetSubtype="0" fill="hold" nodeType="withEffect">
                                      <p:stCondLst>
                                        <p:cond delay="21500"/>
                                      </p:stCondLst>
                                      <p:childTnLst>
                                        <p:animRot by="21600000">
                                          <p:cBhvr>
                                            <p:cTn id="303" dur="2000" fill="hold"/>
                                            <p:tgtEl>
                                              <p:spTgt spid="57"/>
                                            </p:tgtEl>
                                            <p:attrNameLst>
                                              <p:attrName>r</p:attrName>
                                            </p:attrNameLst>
                                          </p:cBhvr>
                                        </p:animRot>
                                      </p:childTnLst>
                                    </p:cTn>
                                  </p:par>
                                  <p:par>
                                    <p:cTn id="304" presetID="8" presetClass="emph" presetSubtype="0" fill="hold" nodeType="withEffect">
                                      <p:stCondLst>
                                        <p:cond delay="21500"/>
                                      </p:stCondLst>
                                      <p:childTnLst>
                                        <p:animRot by="21600000">
                                          <p:cBhvr>
                                            <p:cTn id="305" dur="2000" fill="hold"/>
                                            <p:tgtEl>
                                              <p:spTgt spid="58"/>
                                            </p:tgtEl>
                                            <p:attrNameLst>
                                              <p:attrName>r</p:attrName>
                                            </p:attrNameLst>
                                          </p:cBhvr>
                                        </p:animRot>
                                      </p:childTnLst>
                                    </p:cTn>
                                  </p:par>
                                  <p:par>
                                    <p:cTn id="306" presetID="53" presetClass="entr" presetSubtype="16" fill="hold" nodeType="withEffect">
                                      <p:stCondLst>
                                        <p:cond delay="22500"/>
                                      </p:stCondLst>
                                      <p:childTnLst>
                                        <p:set>
                                          <p:cBhvr>
                                            <p:cTn id="307" dur="1" fill="hold">
                                              <p:stCondLst>
                                                <p:cond delay="0"/>
                                              </p:stCondLst>
                                            </p:cTn>
                                            <p:tgtEl>
                                              <p:spTgt spid="30"/>
                                            </p:tgtEl>
                                            <p:attrNameLst>
                                              <p:attrName>style.visibility</p:attrName>
                                            </p:attrNameLst>
                                          </p:cBhvr>
                                          <p:to>
                                            <p:strVal val="visible"/>
                                          </p:to>
                                        </p:set>
                                        <p:anim calcmode="lin" valueType="num">
                                          <p:cBhvr>
                                            <p:cTn id="308" dur="500" fill="hold"/>
                                            <p:tgtEl>
                                              <p:spTgt spid="30"/>
                                            </p:tgtEl>
                                            <p:attrNameLst>
                                              <p:attrName>ppt_w</p:attrName>
                                            </p:attrNameLst>
                                          </p:cBhvr>
                                          <p:tavLst>
                                            <p:tav tm="0">
                                              <p:val>
                                                <p:fltVal val="0"/>
                                              </p:val>
                                            </p:tav>
                                            <p:tav tm="100000">
                                              <p:val>
                                                <p:strVal val="#ppt_w"/>
                                              </p:val>
                                            </p:tav>
                                          </p:tavLst>
                                        </p:anim>
                                        <p:anim calcmode="lin" valueType="num">
                                          <p:cBhvr>
                                            <p:cTn id="309" dur="500" fill="hold"/>
                                            <p:tgtEl>
                                              <p:spTgt spid="30"/>
                                            </p:tgtEl>
                                            <p:attrNameLst>
                                              <p:attrName>ppt_h</p:attrName>
                                            </p:attrNameLst>
                                          </p:cBhvr>
                                          <p:tavLst>
                                            <p:tav tm="0">
                                              <p:val>
                                                <p:fltVal val="0"/>
                                              </p:val>
                                            </p:tav>
                                            <p:tav tm="100000">
                                              <p:val>
                                                <p:strVal val="#ppt_h"/>
                                              </p:val>
                                            </p:tav>
                                          </p:tavLst>
                                        </p:anim>
                                        <p:animEffect transition="in" filter="fade">
                                          <p:cBhvr>
                                            <p:cTn id="310" dur="500"/>
                                            <p:tgtEl>
                                              <p:spTgt spid="30"/>
                                            </p:tgtEl>
                                          </p:cBhvr>
                                        </p:animEffect>
                                      </p:childTnLst>
                                    </p:cTn>
                                  </p:par>
                                  <p:par>
                                    <p:cTn id="311" presetID="42" presetClass="path" presetSubtype="0" repeatCount="indefinite" autoRev="1" fill="hold" nodeType="withEffect">
                                      <p:stCondLst>
                                        <p:cond delay="22500"/>
                                      </p:stCondLst>
                                      <p:childTnLst>
                                        <p:animMotion origin="layout" path="M 4.30556E-6 -1.91358E-6 L -0.00011 0.02778 " pathEditMode="relative" rAng="0" ptsTypes="AA">
                                          <p:cBhvr>
                                            <p:cTn id="312" dur="2000" fill="hold"/>
                                            <p:tgtEl>
                                              <p:spTgt spid="30"/>
                                            </p:tgtEl>
                                            <p:attrNameLst>
                                              <p:attrName>ppt_x</p:attrName>
                                              <p:attrName>ppt_y</p:attrName>
                                            </p:attrNameLst>
                                          </p:cBhvr>
                                          <p:rCtr x="-11" y="1389"/>
                                        </p:animMotion>
                                      </p:childTnLst>
                                    </p:cTn>
                                  </p:par>
                                  <p:par>
                                    <p:cTn id="313" presetID="53" presetClass="entr" presetSubtype="16" fill="hold" nodeType="withEffect">
                                      <p:stCondLst>
                                        <p:cond delay="22500"/>
                                      </p:stCondLst>
                                      <p:childTnLst>
                                        <p:set>
                                          <p:cBhvr>
                                            <p:cTn id="314" dur="1" fill="hold">
                                              <p:stCondLst>
                                                <p:cond delay="0"/>
                                              </p:stCondLst>
                                            </p:cTn>
                                            <p:tgtEl>
                                              <p:spTgt spid="29"/>
                                            </p:tgtEl>
                                            <p:attrNameLst>
                                              <p:attrName>style.visibility</p:attrName>
                                            </p:attrNameLst>
                                          </p:cBhvr>
                                          <p:to>
                                            <p:strVal val="visible"/>
                                          </p:to>
                                        </p:set>
                                        <p:anim calcmode="lin" valueType="num">
                                          <p:cBhvr>
                                            <p:cTn id="315" dur="500" fill="hold"/>
                                            <p:tgtEl>
                                              <p:spTgt spid="29"/>
                                            </p:tgtEl>
                                            <p:attrNameLst>
                                              <p:attrName>ppt_w</p:attrName>
                                            </p:attrNameLst>
                                          </p:cBhvr>
                                          <p:tavLst>
                                            <p:tav tm="0">
                                              <p:val>
                                                <p:fltVal val="0"/>
                                              </p:val>
                                            </p:tav>
                                            <p:tav tm="100000">
                                              <p:val>
                                                <p:strVal val="#ppt_w"/>
                                              </p:val>
                                            </p:tav>
                                          </p:tavLst>
                                        </p:anim>
                                        <p:anim calcmode="lin" valueType="num">
                                          <p:cBhvr>
                                            <p:cTn id="316" dur="500" fill="hold"/>
                                            <p:tgtEl>
                                              <p:spTgt spid="29"/>
                                            </p:tgtEl>
                                            <p:attrNameLst>
                                              <p:attrName>ppt_h</p:attrName>
                                            </p:attrNameLst>
                                          </p:cBhvr>
                                          <p:tavLst>
                                            <p:tav tm="0">
                                              <p:val>
                                                <p:fltVal val="0"/>
                                              </p:val>
                                            </p:tav>
                                            <p:tav tm="100000">
                                              <p:val>
                                                <p:strVal val="#ppt_h"/>
                                              </p:val>
                                            </p:tav>
                                          </p:tavLst>
                                        </p:anim>
                                        <p:animEffect transition="in" filter="fade">
                                          <p:cBhvr>
                                            <p:cTn id="317" dur="500"/>
                                            <p:tgtEl>
                                              <p:spTgt spid="29"/>
                                            </p:tgtEl>
                                          </p:cBhvr>
                                        </p:animEffect>
                                      </p:childTnLst>
                                    </p:cTn>
                                  </p:par>
                                  <p:par>
                                    <p:cTn id="318" presetID="10" presetClass="exit" presetSubtype="0" fill="hold" nodeType="withEffect">
                                      <p:stCondLst>
                                        <p:cond delay="23000"/>
                                      </p:stCondLst>
                                      <p:childTnLst>
                                        <p:animEffect transition="out" filter="fade">
                                          <p:cBhvr>
                                            <p:cTn id="319" dur="500"/>
                                            <p:tgtEl>
                                              <p:spTgt spid="57"/>
                                            </p:tgtEl>
                                          </p:cBhvr>
                                        </p:animEffect>
                                        <p:set>
                                          <p:cBhvr>
                                            <p:cTn id="320" dur="1" fill="hold">
                                              <p:stCondLst>
                                                <p:cond delay="499"/>
                                              </p:stCondLst>
                                            </p:cTn>
                                            <p:tgtEl>
                                              <p:spTgt spid="57"/>
                                            </p:tgtEl>
                                            <p:attrNameLst>
                                              <p:attrName>style.visibility</p:attrName>
                                            </p:attrNameLst>
                                          </p:cBhvr>
                                          <p:to>
                                            <p:strVal val="hidden"/>
                                          </p:to>
                                        </p:set>
                                      </p:childTnLst>
                                    </p:cTn>
                                  </p:par>
                                  <p:par>
                                    <p:cTn id="321" presetID="10" presetClass="exit" presetSubtype="0" fill="hold" nodeType="withEffect">
                                      <p:stCondLst>
                                        <p:cond delay="23000"/>
                                      </p:stCondLst>
                                      <p:childTnLst>
                                        <p:animEffect transition="out" filter="fade">
                                          <p:cBhvr>
                                            <p:cTn id="322" dur="500"/>
                                            <p:tgtEl>
                                              <p:spTgt spid="58"/>
                                            </p:tgtEl>
                                          </p:cBhvr>
                                        </p:animEffect>
                                        <p:set>
                                          <p:cBhvr>
                                            <p:cTn id="323" dur="1" fill="hold">
                                              <p:stCondLst>
                                                <p:cond delay="499"/>
                                              </p:stCondLst>
                                            </p:cTn>
                                            <p:tgtEl>
                                              <p:spTgt spid="58"/>
                                            </p:tgtEl>
                                            <p:attrNameLst>
                                              <p:attrName>style.visibility</p:attrName>
                                            </p:attrNameLst>
                                          </p:cBhvr>
                                          <p:to>
                                            <p:strVal val="hidden"/>
                                          </p:to>
                                        </p:set>
                                      </p:childTnLst>
                                    </p:cTn>
                                  </p:par>
                                  <p:par>
                                    <p:cTn id="324" presetID="6" presetClass="emph" presetSubtype="0" fill="hold" nodeType="withEffect">
                                      <p:stCondLst>
                                        <p:cond delay="23000"/>
                                      </p:stCondLst>
                                      <p:childTnLst>
                                        <p:animScale>
                                          <p:cBhvr>
                                            <p:cTn id="325" dur="500" fill="hold"/>
                                            <p:tgtEl>
                                              <p:spTgt spid="29"/>
                                            </p:tgtEl>
                                          </p:cBhvr>
                                          <p:by x="150000" y="150000"/>
                                        </p:animScale>
                                      </p:childTnLst>
                                    </p:cTn>
                                  </p:par>
                                  <p:par>
                                    <p:cTn id="326" presetID="10" presetClass="exit" presetSubtype="0" fill="hold" nodeType="withEffect">
                                      <p:stCondLst>
                                        <p:cond delay="23000"/>
                                      </p:stCondLst>
                                      <p:childTnLst>
                                        <p:animEffect transition="out" filter="fade">
                                          <p:cBhvr>
                                            <p:cTn id="327" dur="500"/>
                                            <p:tgtEl>
                                              <p:spTgt spid="29"/>
                                            </p:tgtEl>
                                          </p:cBhvr>
                                        </p:animEffect>
                                        <p:set>
                                          <p:cBhvr>
                                            <p:cTn id="328" dur="1" fill="hold">
                                              <p:stCondLst>
                                                <p:cond delay="499"/>
                                              </p:stCondLst>
                                            </p:cTn>
                                            <p:tgtEl>
                                              <p:spTgt spid="29"/>
                                            </p:tgtEl>
                                            <p:attrNameLst>
                                              <p:attrName>style.visibility</p:attrName>
                                            </p:attrNameLst>
                                          </p:cBhvr>
                                          <p:to>
                                            <p:strVal val="hidden"/>
                                          </p:to>
                                        </p:set>
                                      </p:childTnLst>
                                    </p:cTn>
                                  </p:par>
                                  <p:par>
                                    <p:cTn id="329" presetID="53" presetClass="entr" presetSubtype="16" fill="hold" nodeType="withEffect">
                                      <p:stCondLst>
                                        <p:cond delay="22500"/>
                                      </p:stCondLst>
                                      <p:childTnLst>
                                        <p:set>
                                          <p:cBhvr>
                                            <p:cTn id="330" dur="1" fill="hold">
                                              <p:stCondLst>
                                                <p:cond delay="0"/>
                                              </p:stCondLst>
                                            </p:cTn>
                                            <p:tgtEl>
                                              <p:spTgt spid="59"/>
                                            </p:tgtEl>
                                            <p:attrNameLst>
                                              <p:attrName>style.visibility</p:attrName>
                                            </p:attrNameLst>
                                          </p:cBhvr>
                                          <p:to>
                                            <p:strVal val="visible"/>
                                          </p:to>
                                        </p:set>
                                        <p:anim calcmode="lin" valueType="num">
                                          <p:cBhvr>
                                            <p:cTn id="331" dur="1000" fill="hold"/>
                                            <p:tgtEl>
                                              <p:spTgt spid="59"/>
                                            </p:tgtEl>
                                            <p:attrNameLst>
                                              <p:attrName>ppt_w</p:attrName>
                                            </p:attrNameLst>
                                          </p:cBhvr>
                                          <p:tavLst>
                                            <p:tav tm="0">
                                              <p:val>
                                                <p:fltVal val="0"/>
                                              </p:val>
                                            </p:tav>
                                            <p:tav tm="100000">
                                              <p:val>
                                                <p:strVal val="#ppt_w"/>
                                              </p:val>
                                            </p:tav>
                                          </p:tavLst>
                                        </p:anim>
                                        <p:anim calcmode="lin" valueType="num">
                                          <p:cBhvr>
                                            <p:cTn id="332" dur="1000" fill="hold"/>
                                            <p:tgtEl>
                                              <p:spTgt spid="59"/>
                                            </p:tgtEl>
                                            <p:attrNameLst>
                                              <p:attrName>ppt_h</p:attrName>
                                            </p:attrNameLst>
                                          </p:cBhvr>
                                          <p:tavLst>
                                            <p:tav tm="0">
                                              <p:val>
                                                <p:fltVal val="0"/>
                                              </p:val>
                                            </p:tav>
                                            <p:tav tm="100000">
                                              <p:val>
                                                <p:strVal val="#ppt_h"/>
                                              </p:val>
                                            </p:tav>
                                          </p:tavLst>
                                        </p:anim>
                                        <p:animEffect transition="in" filter="fade">
                                          <p:cBhvr>
                                            <p:cTn id="333" dur="1000"/>
                                            <p:tgtEl>
                                              <p:spTgt spid="59"/>
                                            </p:tgtEl>
                                          </p:cBhvr>
                                        </p:animEffect>
                                      </p:childTnLst>
                                    </p:cTn>
                                  </p:par>
                                  <p:par>
                                    <p:cTn id="334" presetID="10" presetClass="entr" presetSubtype="0" fill="hold" nodeType="withEffect">
                                      <p:stCondLst>
                                        <p:cond delay="24000"/>
                                      </p:stCondLst>
                                      <p:childTnLst>
                                        <p:set>
                                          <p:cBhvr>
                                            <p:cTn id="335" dur="1" fill="hold">
                                              <p:stCondLst>
                                                <p:cond delay="0"/>
                                              </p:stCondLst>
                                            </p:cTn>
                                            <p:tgtEl>
                                              <p:spTgt spid="60"/>
                                            </p:tgtEl>
                                            <p:attrNameLst>
                                              <p:attrName>style.visibility</p:attrName>
                                            </p:attrNameLst>
                                          </p:cBhvr>
                                          <p:to>
                                            <p:strVal val="visible"/>
                                          </p:to>
                                        </p:set>
                                        <p:animEffect transition="in" filter="fade">
                                          <p:cBhvr>
                                            <p:cTn id="336" dur="500"/>
                                            <p:tgtEl>
                                              <p:spTgt spid="60"/>
                                            </p:tgtEl>
                                          </p:cBhvr>
                                        </p:animEffect>
                                      </p:childTnLst>
                                    </p:cTn>
                                  </p:par>
                                  <p:par>
                                    <p:cTn id="337" presetID="10" presetClass="entr" presetSubtype="0" fill="hold" nodeType="withEffect">
                                      <p:stCondLst>
                                        <p:cond delay="24000"/>
                                      </p:stCondLst>
                                      <p:childTnLst>
                                        <p:set>
                                          <p:cBhvr>
                                            <p:cTn id="338" dur="1" fill="hold">
                                              <p:stCondLst>
                                                <p:cond delay="0"/>
                                              </p:stCondLst>
                                            </p:cTn>
                                            <p:tgtEl>
                                              <p:spTgt spid="61"/>
                                            </p:tgtEl>
                                            <p:attrNameLst>
                                              <p:attrName>style.visibility</p:attrName>
                                            </p:attrNameLst>
                                          </p:cBhvr>
                                          <p:to>
                                            <p:strVal val="visible"/>
                                          </p:to>
                                        </p:set>
                                        <p:animEffect transition="in" filter="fade">
                                          <p:cBhvr>
                                            <p:cTn id="339" dur="500"/>
                                            <p:tgtEl>
                                              <p:spTgt spid="61"/>
                                            </p:tgtEl>
                                          </p:cBhvr>
                                        </p:animEffect>
                                      </p:childTnLst>
                                    </p:cTn>
                                  </p:par>
                                  <p:par>
                                    <p:cTn id="340" presetID="10" presetClass="entr" presetSubtype="0" fill="hold" nodeType="withEffect">
                                      <p:stCondLst>
                                        <p:cond delay="24000"/>
                                      </p:stCondLst>
                                      <p:childTnLst>
                                        <p:set>
                                          <p:cBhvr>
                                            <p:cTn id="341" dur="1" fill="hold">
                                              <p:stCondLst>
                                                <p:cond delay="0"/>
                                              </p:stCondLst>
                                            </p:cTn>
                                            <p:tgtEl>
                                              <p:spTgt spid="62"/>
                                            </p:tgtEl>
                                            <p:attrNameLst>
                                              <p:attrName>style.visibility</p:attrName>
                                            </p:attrNameLst>
                                          </p:cBhvr>
                                          <p:to>
                                            <p:strVal val="visible"/>
                                          </p:to>
                                        </p:set>
                                        <p:animEffect transition="in" filter="fade">
                                          <p:cBhvr>
                                            <p:cTn id="342" dur="500"/>
                                            <p:tgtEl>
                                              <p:spTgt spid="62"/>
                                            </p:tgtEl>
                                          </p:cBhvr>
                                        </p:animEffect>
                                      </p:childTnLst>
                                    </p:cTn>
                                  </p:par>
                                  <p:par>
                                    <p:cTn id="343" presetID="8" presetClass="emph" presetSubtype="0" fill="hold" nodeType="withEffect">
                                      <p:stCondLst>
                                        <p:cond delay="24000"/>
                                      </p:stCondLst>
                                      <p:childTnLst>
                                        <p:animRot by="21600000">
                                          <p:cBhvr>
                                            <p:cTn id="344" dur="2000" fill="hold"/>
                                            <p:tgtEl>
                                              <p:spTgt spid="60"/>
                                            </p:tgtEl>
                                            <p:attrNameLst>
                                              <p:attrName>r</p:attrName>
                                            </p:attrNameLst>
                                          </p:cBhvr>
                                        </p:animRot>
                                      </p:childTnLst>
                                    </p:cTn>
                                  </p:par>
                                  <p:par>
                                    <p:cTn id="345" presetID="8" presetClass="emph" presetSubtype="0" fill="hold" nodeType="withEffect">
                                      <p:stCondLst>
                                        <p:cond delay="24000"/>
                                      </p:stCondLst>
                                      <p:childTnLst>
                                        <p:animRot by="21600000">
                                          <p:cBhvr>
                                            <p:cTn id="346" dur="2000" fill="hold"/>
                                            <p:tgtEl>
                                              <p:spTgt spid="61"/>
                                            </p:tgtEl>
                                            <p:attrNameLst>
                                              <p:attrName>r</p:attrName>
                                            </p:attrNameLst>
                                          </p:cBhvr>
                                        </p:animRot>
                                      </p:childTnLst>
                                    </p:cTn>
                                  </p:par>
                                  <p:par>
                                    <p:cTn id="347" presetID="8" presetClass="emph" presetSubtype="0" fill="hold" nodeType="withEffect">
                                      <p:stCondLst>
                                        <p:cond delay="24000"/>
                                      </p:stCondLst>
                                      <p:childTnLst>
                                        <p:animRot by="21600000">
                                          <p:cBhvr>
                                            <p:cTn id="348" dur="2000" fill="hold"/>
                                            <p:tgtEl>
                                              <p:spTgt spid="62"/>
                                            </p:tgtEl>
                                            <p:attrNameLst>
                                              <p:attrName>r</p:attrName>
                                            </p:attrNameLst>
                                          </p:cBhvr>
                                        </p:animRot>
                                      </p:childTnLst>
                                    </p:cTn>
                                  </p:par>
                                  <p:par>
                                    <p:cTn id="349" presetID="53" presetClass="entr" presetSubtype="16" fill="hold" nodeType="withEffect">
                                      <p:stCondLst>
                                        <p:cond delay="25000"/>
                                      </p:stCondLst>
                                      <p:childTnLst>
                                        <p:set>
                                          <p:cBhvr>
                                            <p:cTn id="350" dur="1" fill="hold">
                                              <p:stCondLst>
                                                <p:cond delay="0"/>
                                              </p:stCondLst>
                                            </p:cTn>
                                            <p:tgtEl>
                                              <p:spTgt spid="43"/>
                                            </p:tgtEl>
                                            <p:attrNameLst>
                                              <p:attrName>style.visibility</p:attrName>
                                            </p:attrNameLst>
                                          </p:cBhvr>
                                          <p:to>
                                            <p:strVal val="visible"/>
                                          </p:to>
                                        </p:set>
                                        <p:anim calcmode="lin" valueType="num">
                                          <p:cBhvr>
                                            <p:cTn id="351" dur="500" fill="hold"/>
                                            <p:tgtEl>
                                              <p:spTgt spid="43"/>
                                            </p:tgtEl>
                                            <p:attrNameLst>
                                              <p:attrName>ppt_w</p:attrName>
                                            </p:attrNameLst>
                                          </p:cBhvr>
                                          <p:tavLst>
                                            <p:tav tm="0">
                                              <p:val>
                                                <p:fltVal val="0"/>
                                              </p:val>
                                            </p:tav>
                                            <p:tav tm="100000">
                                              <p:val>
                                                <p:strVal val="#ppt_w"/>
                                              </p:val>
                                            </p:tav>
                                          </p:tavLst>
                                        </p:anim>
                                        <p:anim calcmode="lin" valueType="num">
                                          <p:cBhvr>
                                            <p:cTn id="352" dur="500" fill="hold"/>
                                            <p:tgtEl>
                                              <p:spTgt spid="43"/>
                                            </p:tgtEl>
                                            <p:attrNameLst>
                                              <p:attrName>ppt_h</p:attrName>
                                            </p:attrNameLst>
                                          </p:cBhvr>
                                          <p:tavLst>
                                            <p:tav tm="0">
                                              <p:val>
                                                <p:fltVal val="0"/>
                                              </p:val>
                                            </p:tav>
                                            <p:tav tm="100000">
                                              <p:val>
                                                <p:strVal val="#ppt_h"/>
                                              </p:val>
                                            </p:tav>
                                          </p:tavLst>
                                        </p:anim>
                                        <p:animEffect transition="in" filter="fade">
                                          <p:cBhvr>
                                            <p:cTn id="353" dur="500"/>
                                            <p:tgtEl>
                                              <p:spTgt spid="43"/>
                                            </p:tgtEl>
                                          </p:cBhvr>
                                        </p:animEffect>
                                      </p:childTnLst>
                                    </p:cTn>
                                  </p:par>
                                  <p:par>
                                    <p:cTn id="354" presetID="53" presetClass="entr" presetSubtype="16" fill="hold" nodeType="withEffect">
                                      <p:stCondLst>
                                        <p:cond delay="25000"/>
                                      </p:stCondLst>
                                      <p:childTnLst>
                                        <p:set>
                                          <p:cBhvr>
                                            <p:cTn id="355" dur="1" fill="hold">
                                              <p:stCondLst>
                                                <p:cond delay="0"/>
                                              </p:stCondLst>
                                            </p:cTn>
                                            <p:tgtEl>
                                              <p:spTgt spid="44"/>
                                            </p:tgtEl>
                                            <p:attrNameLst>
                                              <p:attrName>style.visibility</p:attrName>
                                            </p:attrNameLst>
                                          </p:cBhvr>
                                          <p:to>
                                            <p:strVal val="visible"/>
                                          </p:to>
                                        </p:set>
                                        <p:anim calcmode="lin" valueType="num">
                                          <p:cBhvr>
                                            <p:cTn id="356" dur="500" fill="hold"/>
                                            <p:tgtEl>
                                              <p:spTgt spid="44"/>
                                            </p:tgtEl>
                                            <p:attrNameLst>
                                              <p:attrName>ppt_w</p:attrName>
                                            </p:attrNameLst>
                                          </p:cBhvr>
                                          <p:tavLst>
                                            <p:tav tm="0">
                                              <p:val>
                                                <p:fltVal val="0"/>
                                              </p:val>
                                            </p:tav>
                                            <p:tav tm="100000">
                                              <p:val>
                                                <p:strVal val="#ppt_w"/>
                                              </p:val>
                                            </p:tav>
                                          </p:tavLst>
                                        </p:anim>
                                        <p:anim calcmode="lin" valueType="num">
                                          <p:cBhvr>
                                            <p:cTn id="357" dur="500" fill="hold"/>
                                            <p:tgtEl>
                                              <p:spTgt spid="44"/>
                                            </p:tgtEl>
                                            <p:attrNameLst>
                                              <p:attrName>ppt_h</p:attrName>
                                            </p:attrNameLst>
                                          </p:cBhvr>
                                          <p:tavLst>
                                            <p:tav tm="0">
                                              <p:val>
                                                <p:fltVal val="0"/>
                                              </p:val>
                                            </p:tav>
                                            <p:tav tm="100000">
                                              <p:val>
                                                <p:strVal val="#ppt_h"/>
                                              </p:val>
                                            </p:tav>
                                          </p:tavLst>
                                        </p:anim>
                                        <p:animEffect transition="in" filter="fade">
                                          <p:cBhvr>
                                            <p:cTn id="358" dur="500"/>
                                            <p:tgtEl>
                                              <p:spTgt spid="44"/>
                                            </p:tgtEl>
                                          </p:cBhvr>
                                        </p:animEffect>
                                      </p:childTnLst>
                                    </p:cTn>
                                  </p:par>
                                  <p:par>
                                    <p:cTn id="359" presetID="42" presetClass="path" presetSubtype="0" repeatCount="indefinite" accel="20000" decel="20000" autoRev="1" fill="hold" nodeType="withEffect">
                                      <p:stCondLst>
                                        <p:cond delay="25000"/>
                                      </p:stCondLst>
                                      <p:childTnLst>
                                        <p:animMotion origin="layout" path="M -2.01389E-6 3.82716E-6 L 0.00174 0.0324 " pathEditMode="relative" rAng="0" ptsTypes="AA">
                                          <p:cBhvr>
                                            <p:cTn id="360" dur="3000" fill="hold"/>
                                            <p:tgtEl>
                                              <p:spTgt spid="44"/>
                                            </p:tgtEl>
                                            <p:attrNameLst>
                                              <p:attrName>ppt_x</p:attrName>
                                              <p:attrName>ppt_y</p:attrName>
                                            </p:attrNameLst>
                                          </p:cBhvr>
                                          <p:rCtr x="87" y="1620"/>
                                        </p:animMotion>
                                      </p:childTnLst>
                                    </p:cTn>
                                  </p:par>
                                  <p:par>
                                    <p:cTn id="361" presetID="53" presetClass="entr" presetSubtype="16" fill="hold" nodeType="withEffect">
                                      <p:stCondLst>
                                        <p:cond delay="25000"/>
                                      </p:stCondLst>
                                      <p:childTnLst>
                                        <p:set>
                                          <p:cBhvr>
                                            <p:cTn id="362" dur="1" fill="hold">
                                              <p:stCondLst>
                                                <p:cond delay="0"/>
                                              </p:stCondLst>
                                            </p:cTn>
                                            <p:tgtEl>
                                              <p:spTgt spid="40"/>
                                            </p:tgtEl>
                                            <p:attrNameLst>
                                              <p:attrName>style.visibility</p:attrName>
                                            </p:attrNameLst>
                                          </p:cBhvr>
                                          <p:to>
                                            <p:strVal val="visible"/>
                                          </p:to>
                                        </p:set>
                                        <p:anim calcmode="lin" valueType="num">
                                          <p:cBhvr>
                                            <p:cTn id="363" dur="500" fill="hold"/>
                                            <p:tgtEl>
                                              <p:spTgt spid="40"/>
                                            </p:tgtEl>
                                            <p:attrNameLst>
                                              <p:attrName>ppt_w</p:attrName>
                                            </p:attrNameLst>
                                          </p:cBhvr>
                                          <p:tavLst>
                                            <p:tav tm="0">
                                              <p:val>
                                                <p:fltVal val="0"/>
                                              </p:val>
                                            </p:tav>
                                            <p:tav tm="100000">
                                              <p:val>
                                                <p:strVal val="#ppt_w"/>
                                              </p:val>
                                            </p:tav>
                                          </p:tavLst>
                                        </p:anim>
                                        <p:anim calcmode="lin" valueType="num">
                                          <p:cBhvr>
                                            <p:cTn id="364" dur="500" fill="hold"/>
                                            <p:tgtEl>
                                              <p:spTgt spid="40"/>
                                            </p:tgtEl>
                                            <p:attrNameLst>
                                              <p:attrName>ppt_h</p:attrName>
                                            </p:attrNameLst>
                                          </p:cBhvr>
                                          <p:tavLst>
                                            <p:tav tm="0">
                                              <p:val>
                                                <p:fltVal val="0"/>
                                              </p:val>
                                            </p:tav>
                                            <p:tav tm="100000">
                                              <p:val>
                                                <p:strVal val="#ppt_h"/>
                                              </p:val>
                                            </p:tav>
                                          </p:tavLst>
                                        </p:anim>
                                        <p:animEffect transition="in" filter="fade">
                                          <p:cBhvr>
                                            <p:cTn id="365" dur="500"/>
                                            <p:tgtEl>
                                              <p:spTgt spid="40"/>
                                            </p:tgtEl>
                                          </p:cBhvr>
                                        </p:animEffect>
                                      </p:childTnLst>
                                    </p:cTn>
                                  </p:par>
                                  <p:par>
                                    <p:cTn id="366" presetID="10" presetClass="exit" presetSubtype="0" fill="hold" nodeType="withEffect">
                                      <p:stCondLst>
                                        <p:cond delay="25500"/>
                                      </p:stCondLst>
                                      <p:childTnLst>
                                        <p:animEffect transition="out" filter="fade">
                                          <p:cBhvr>
                                            <p:cTn id="367" dur="500"/>
                                            <p:tgtEl>
                                              <p:spTgt spid="60"/>
                                            </p:tgtEl>
                                          </p:cBhvr>
                                        </p:animEffect>
                                        <p:set>
                                          <p:cBhvr>
                                            <p:cTn id="368" dur="1" fill="hold">
                                              <p:stCondLst>
                                                <p:cond delay="499"/>
                                              </p:stCondLst>
                                            </p:cTn>
                                            <p:tgtEl>
                                              <p:spTgt spid="60"/>
                                            </p:tgtEl>
                                            <p:attrNameLst>
                                              <p:attrName>style.visibility</p:attrName>
                                            </p:attrNameLst>
                                          </p:cBhvr>
                                          <p:to>
                                            <p:strVal val="hidden"/>
                                          </p:to>
                                        </p:set>
                                      </p:childTnLst>
                                    </p:cTn>
                                  </p:par>
                                  <p:par>
                                    <p:cTn id="369" presetID="10" presetClass="exit" presetSubtype="0" fill="hold" nodeType="withEffect">
                                      <p:stCondLst>
                                        <p:cond delay="25500"/>
                                      </p:stCondLst>
                                      <p:childTnLst>
                                        <p:animEffect transition="out" filter="fade">
                                          <p:cBhvr>
                                            <p:cTn id="370" dur="500"/>
                                            <p:tgtEl>
                                              <p:spTgt spid="61"/>
                                            </p:tgtEl>
                                          </p:cBhvr>
                                        </p:animEffect>
                                        <p:set>
                                          <p:cBhvr>
                                            <p:cTn id="371" dur="1" fill="hold">
                                              <p:stCondLst>
                                                <p:cond delay="499"/>
                                              </p:stCondLst>
                                            </p:cTn>
                                            <p:tgtEl>
                                              <p:spTgt spid="61"/>
                                            </p:tgtEl>
                                            <p:attrNameLst>
                                              <p:attrName>style.visibility</p:attrName>
                                            </p:attrNameLst>
                                          </p:cBhvr>
                                          <p:to>
                                            <p:strVal val="hidden"/>
                                          </p:to>
                                        </p:set>
                                      </p:childTnLst>
                                    </p:cTn>
                                  </p:par>
                                  <p:par>
                                    <p:cTn id="372" presetID="10" presetClass="exit" presetSubtype="0" fill="hold" nodeType="withEffect">
                                      <p:stCondLst>
                                        <p:cond delay="25500"/>
                                      </p:stCondLst>
                                      <p:childTnLst>
                                        <p:animEffect transition="out" filter="fade">
                                          <p:cBhvr>
                                            <p:cTn id="373" dur="500"/>
                                            <p:tgtEl>
                                              <p:spTgt spid="62"/>
                                            </p:tgtEl>
                                          </p:cBhvr>
                                        </p:animEffect>
                                        <p:set>
                                          <p:cBhvr>
                                            <p:cTn id="374" dur="1" fill="hold">
                                              <p:stCondLst>
                                                <p:cond delay="499"/>
                                              </p:stCondLst>
                                            </p:cTn>
                                            <p:tgtEl>
                                              <p:spTgt spid="62"/>
                                            </p:tgtEl>
                                            <p:attrNameLst>
                                              <p:attrName>style.visibility</p:attrName>
                                            </p:attrNameLst>
                                          </p:cBhvr>
                                          <p:to>
                                            <p:strVal val="hidden"/>
                                          </p:to>
                                        </p:set>
                                      </p:childTnLst>
                                    </p:cTn>
                                  </p:par>
                                  <p:par>
                                    <p:cTn id="375" presetID="10" presetClass="exit" presetSubtype="0" fill="hold" nodeType="withEffect">
                                      <p:stCondLst>
                                        <p:cond delay="25500"/>
                                      </p:stCondLst>
                                      <p:childTnLst>
                                        <p:animEffect transition="out" filter="fade">
                                          <p:cBhvr>
                                            <p:cTn id="376" dur="500"/>
                                            <p:tgtEl>
                                              <p:spTgt spid="13"/>
                                            </p:tgtEl>
                                          </p:cBhvr>
                                        </p:animEffect>
                                        <p:set>
                                          <p:cBhvr>
                                            <p:cTn id="377" dur="1" fill="hold">
                                              <p:stCondLst>
                                                <p:cond delay="499"/>
                                              </p:stCondLst>
                                            </p:cTn>
                                            <p:tgtEl>
                                              <p:spTgt spid="13"/>
                                            </p:tgtEl>
                                            <p:attrNameLst>
                                              <p:attrName>style.visibility</p:attrName>
                                            </p:attrNameLst>
                                          </p:cBhvr>
                                          <p:to>
                                            <p:strVal val="hidden"/>
                                          </p:to>
                                        </p:set>
                                      </p:childTnLst>
                                    </p:cTn>
                                  </p:par>
                                  <p:par>
                                    <p:cTn id="378" presetID="38" presetClass="path" presetSubtype="0" accel="50000" decel="50000" fill="hold" nodeType="withEffect">
                                      <p:stCondLst>
                                        <p:cond delay="26500"/>
                                      </p:stCondLst>
                                      <p:childTnLst>
                                        <p:animMotion origin="layout" path="M -3.40278E-6 -6.79012E-7 L 0.02463 -0.00212 L 0.00065 -0.01196 L 0.02518 -0.01447 L 0.0012 -0.0245 L 0.02583 -0.02643 L 0.00185 -0.03665 L 0.02648 -0.03877 L 0.00239 -0.049 L 0.02702 -0.05131 L 0.00304 -0.06115 L 0.02767 -0.06366 L 0.0038 -0.07311 L 0.02843 -0.07562 L 0.00424 -0.08584 L 0.02887 -0.08796 L 0.00489 -0.09799 " pathEditMode="relative" rAng="-5093159" ptsTypes="FFFFFFFFFFFFFFFFF">
                                          <p:cBhvr>
                                            <p:cTn id="379" dur="2000" fill="hold"/>
                                            <p:tgtEl>
                                              <p:spTgt spid="22"/>
                                            </p:tgtEl>
                                            <p:attrNameLst>
                                              <p:attrName>ppt_x</p:attrName>
                                              <p:attrName>ppt_y</p:attrName>
                                            </p:attrNameLst>
                                          </p:cBhvr>
                                          <p:rCtr x="1465" y="-4707"/>
                                        </p:animMotion>
                                      </p:childTnLst>
                                    </p:cTn>
                                  </p:par>
                                  <p:par>
                                    <p:cTn id="380" presetID="53" presetClass="exit" presetSubtype="32" fill="hold" nodeType="withEffect">
                                      <p:stCondLst>
                                        <p:cond delay="28500"/>
                                      </p:stCondLst>
                                      <p:childTnLst>
                                        <p:anim calcmode="lin" valueType="num">
                                          <p:cBhvr>
                                            <p:cTn id="381" dur="500"/>
                                            <p:tgtEl>
                                              <p:spTgt spid="22"/>
                                            </p:tgtEl>
                                            <p:attrNameLst>
                                              <p:attrName>ppt_w</p:attrName>
                                            </p:attrNameLst>
                                          </p:cBhvr>
                                          <p:tavLst>
                                            <p:tav tm="0">
                                              <p:val>
                                                <p:strVal val="ppt_w"/>
                                              </p:val>
                                            </p:tav>
                                            <p:tav tm="100000">
                                              <p:val>
                                                <p:fltVal val="0"/>
                                              </p:val>
                                            </p:tav>
                                          </p:tavLst>
                                        </p:anim>
                                        <p:anim calcmode="lin" valueType="num">
                                          <p:cBhvr>
                                            <p:cTn id="382" dur="500"/>
                                            <p:tgtEl>
                                              <p:spTgt spid="22"/>
                                            </p:tgtEl>
                                            <p:attrNameLst>
                                              <p:attrName>ppt_h</p:attrName>
                                            </p:attrNameLst>
                                          </p:cBhvr>
                                          <p:tavLst>
                                            <p:tav tm="0">
                                              <p:val>
                                                <p:strVal val="ppt_h"/>
                                              </p:val>
                                            </p:tav>
                                            <p:tav tm="100000">
                                              <p:val>
                                                <p:fltVal val="0"/>
                                              </p:val>
                                            </p:tav>
                                          </p:tavLst>
                                        </p:anim>
                                        <p:animEffect transition="out" filter="fade">
                                          <p:cBhvr>
                                            <p:cTn id="383" dur="500"/>
                                            <p:tgtEl>
                                              <p:spTgt spid="22"/>
                                            </p:tgtEl>
                                          </p:cBhvr>
                                        </p:animEffect>
                                        <p:set>
                                          <p:cBhvr>
                                            <p:cTn id="384" dur="1" fill="hold">
                                              <p:stCondLst>
                                                <p:cond delay="499"/>
                                              </p:stCondLst>
                                            </p:cTn>
                                            <p:tgtEl>
                                              <p:spTgt spid="22"/>
                                            </p:tgtEl>
                                            <p:attrNameLst>
                                              <p:attrName>style.visibility</p:attrName>
                                            </p:attrNameLst>
                                          </p:cBhvr>
                                          <p:to>
                                            <p:strVal val="hidden"/>
                                          </p:to>
                                        </p:set>
                                      </p:childTnLst>
                                    </p:cTn>
                                  </p:par>
                                  <p:par>
                                    <p:cTn id="385" presetID="10" presetClass="entr" presetSubtype="0" fill="hold" grpId="0" nodeType="withEffect">
                                      <p:stCondLst>
                                        <p:cond delay="1000"/>
                                      </p:stCondLst>
                                      <p:childTnLst>
                                        <p:set>
                                          <p:cBhvr>
                                            <p:cTn id="386" dur="1" fill="hold">
                                              <p:stCondLst>
                                                <p:cond delay="0"/>
                                              </p:stCondLst>
                                            </p:cTn>
                                            <p:tgtEl>
                                              <p:spTgt spid="66"/>
                                            </p:tgtEl>
                                            <p:attrNameLst>
                                              <p:attrName>style.visibility</p:attrName>
                                            </p:attrNameLst>
                                          </p:cBhvr>
                                          <p:to>
                                            <p:strVal val="visible"/>
                                          </p:to>
                                        </p:set>
                                        <p:animEffect transition="in" filter="fade">
                                          <p:cBhvr>
                                            <p:cTn id="387" dur="500"/>
                                            <p:tgtEl>
                                              <p:spTgt spid="66"/>
                                            </p:tgtEl>
                                          </p:cBhvr>
                                        </p:animEffect>
                                      </p:childTnLst>
                                    </p:cTn>
                                  </p:par>
                                  <p:par>
                                    <p:cTn id="388" presetID="10" presetClass="exit" presetSubtype="0" fill="hold" grpId="1" nodeType="withEffect">
                                      <p:stCondLst>
                                        <p:cond delay="11000"/>
                                      </p:stCondLst>
                                      <p:childTnLst>
                                        <p:animEffect transition="out" filter="fade">
                                          <p:cBhvr>
                                            <p:cTn id="389" dur="500"/>
                                            <p:tgtEl>
                                              <p:spTgt spid="66"/>
                                            </p:tgtEl>
                                          </p:cBhvr>
                                        </p:animEffect>
                                        <p:set>
                                          <p:cBhvr>
                                            <p:cTn id="390"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1" fill="hold" display="0">
                      <p:stCondLst>
                        <p:cond delay="indefinite"/>
                      </p:stCondLst>
                      <p:endCondLst>
                        <p:cond evt="onStopAudio" delay="0">
                          <p:tgtEl>
                            <p:sldTgt/>
                          </p:tgtEl>
                        </p:cond>
                      </p:endCondLst>
                    </p:cTn>
                    <p:tgtEl>
                      <p:spTgt spid="3"/>
                    </p:tgtEl>
                  </p:cMediaNode>
                </p:audio>
              </p:childTnLst>
            </p:cTn>
          </p:par>
        </p:tnLst>
        <p:bldLst>
          <p:bldP spid="10" grpId="0" animBg="1"/>
          <p:bldP spid="11" grpId="0"/>
          <p:bldP spid="11" grpId="1"/>
          <p:bldP spid="12" grpId="0"/>
          <p:bldP spid="12" grpId="1"/>
          <p:bldP spid="15" grpId="0"/>
          <p:bldP spid="15" grpId="1"/>
          <p:bldP spid="17" grpId="0"/>
          <p:bldP spid="17" grpId="1"/>
          <p:bldP spid="18" grpId="0"/>
          <p:bldP spid="18" grpId="1"/>
          <p:bldP spid="63" grpId="0"/>
          <p:bldP spid="63" grpId="1"/>
          <p:bldP spid="66" grpId="0" animBg="1"/>
          <p:bldP spid="66" grpId="1" animBg="1"/>
        </p:bld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credits fanfare (nuria15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9475" y="8586341"/>
            <a:ext cx="487363" cy="487363"/>
          </a:xfrm>
          <a:prstGeom prst="rect">
            <a:avLst/>
          </a:prstGeom>
        </p:spPr>
      </p:pic>
      <p:pic>
        <p:nvPicPr>
          <p:cNvPr id="21" name="Backgroun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8200" y="-108425"/>
            <a:ext cx="18381195" cy="8490422"/>
          </a:xfrm>
          <a:prstGeom prst="rect">
            <a:avLst/>
          </a:prstGeom>
        </p:spPr>
      </p:pic>
      <p:pic>
        <p:nvPicPr>
          <p:cNvPr id="67" name="Text- Choose"/>
          <p:cNvPicPr>
            <a:picLocks noChangeAspect="1"/>
          </p:cNvPicPr>
          <p:nvPr/>
        </p:nvPicPr>
        <p:blipFill rotWithShape="1">
          <a:blip r:embed="rId7">
            <a:extLst>
              <a:ext uri="{28A0092B-C50C-407E-A947-70E740481C1C}">
                <a14:useLocalDpi xmlns:a14="http://schemas.microsoft.com/office/drawing/2010/main" val="0"/>
              </a:ext>
            </a:extLst>
          </a:blip>
          <a:srcRect l="8586" t="8975" r="10216" b="45119"/>
          <a:stretch/>
        </p:blipFill>
        <p:spPr>
          <a:xfrm>
            <a:off x="3543300" y="-241299"/>
            <a:ext cx="7863840" cy="1785319"/>
          </a:xfrm>
          <a:prstGeom prst="rect">
            <a:avLst/>
          </a:prstGeom>
        </p:spPr>
      </p:pic>
      <p:pic>
        <p:nvPicPr>
          <p:cNvPr id="68" name="Text- Hero"/>
          <p:cNvPicPr>
            <a:picLocks noChangeAspect="1"/>
          </p:cNvPicPr>
          <p:nvPr/>
        </p:nvPicPr>
        <p:blipFill rotWithShape="1">
          <a:blip r:embed="rId8">
            <a:extLst>
              <a:ext uri="{28A0092B-C50C-407E-A947-70E740481C1C}">
                <a14:useLocalDpi xmlns:a14="http://schemas.microsoft.com/office/drawing/2010/main" val="0"/>
              </a:ext>
            </a:extLst>
          </a:blip>
          <a:srcRect l="18489" t="21726" r="15942" b="34692"/>
          <a:stretch/>
        </p:blipFill>
        <p:spPr>
          <a:xfrm>
            <a:off x="4362450" y="2278383"/>
            <a:ext cx="5905501" cy="2496103"/>
          </a:xfrm>
          <a:prstGeom prst="rect">
            <a:avLst/>
          </a:prstGeom>
        </p:spPr>
      </p:pic>
      <p:pic>
        <p:nvPicPr>
          <p:cNvPr id="69" name="Text- Your"/>
          <p:cNvPicPr>
            <a:picLocks noChangeAspect="1"/>
          </p:cNvPicPr>
          <p:nvPr/>
        </p:nvPicPr>
        <p:blipFill rotWithShape="1">
          <a:blip r:embed="rId9">
            <a:extLst>
              <a:ext uri="{28A0092B-C50C-407E-A947-70E740481C1C}">
                <a14:useLocalDpi xmlns:a14="http://schemas.microsoft.com/office/drawing/2010/main" val="0"/>
              </a:ext>
            </a:extLst>
          </a:blip>
          <a:srcRect l="31707" t="18308" r="28736" b="37360"/>
          <a:stretch/>
        </p:blipFill>
        <p:spPr>
          <a:xfrm>
            <a:off x="5875020" y="1263417"/>
            <a:ext cx="3205995" cy="1263883"/>
          </a:xfrm>
          <a:prstGeom prst="rect">
            <a:avLst/>
          </a:prstGeom>
        </p:spPr>
      </p:pic>
      <p:pic>
        <p:nvPicPr>
          <p:cNvPr id="22" name="Villai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113274" y="1480991"/>
            <a:ext cx="6196524" cy="4133088"/>
          </a:xfrm>
          <a:prstGeom prst="rect">
            <a:avLst/>
          </a:prstGeom>
          <a:effectLst>
            <a:outerShdw blurRad="50800" dist="38100" dir="2700000" algn="tl" rotWithShape="0">
              <a:prstClr val="black">
                <a:alpha val="40000"/>
              </a:prstClr>
            </a:outerShdw>
          </a:effectLst>
        </p:spPr>
      </p:pic>
      <p:pic>
        <p:nvPicPr>
          <p:cNvPr id="62"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41009" y="3213098"/>
            <a:ext cx="5031855" cy="5031855"/>
          </a:xfrm>
          <a:prstGeom prst="rect">
            <a:avLst/>
          </a:prstGeom>
        </p:spPr>
      </p:pic>
      <p:pic>
        <p:nvPicPr>
          <p:cNvPr id="57"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15692" y="3153761"/>
            <a:ext cx="2350625" cy="2350625"/>
          </a:xfrm>
          <a:prstGeom prst="rect">
            <a:avLst/>
          </a:prstGeom>
        </p:spPr>
      </p:pic>
      <p:pic>
        <p:nvPicPr>
          <p:cNvPr id="60"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6441" y="2959480"/>
            <a:ext cx="2350625" cy="2350625"/>
          </a:xfrm>
          <a:prstGeom prst="rect">
            <a:avLst/>
          </a:prstGeom>
        </p:spPr>
      </p:pic>
      <p:pic>
        <p:nvPicPr>
          <p:cNvPr id="61"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813915" y="5233899"/>
            <a:ext cx="2426832" cy="2426832"/>
          </a:xfrm>
          <a:prstGeom prst="rect">
            <a:avLst/>
          </a:prstGeom>
        </p:spPr>
      </p:pic>
      <p:pic>
        <p:nvPicPr>
          <p:cNvPr id="58"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756066" y="4868063"/>
            <a:ext cx="2831966" cy="2831966"/>
          </a:xfrm>
          <a:prstGeom prst="rect">
            <a:avLst/>
          </a:prstGeom>
        </p:spPr>
      </p:pic>
      <p:pic>
        <p:nvPicPr>
          <p:cNvPr id="55"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4608677"/>
            <a:ext cx="3184158" cy="3184158"/>
          </a:xfrm>
          <a:prstGeom prst="rect">
            <a:avLst/>
          </a:prstGeom>
        </p:spPr>
      </p:pic>
      <p:pic>
        <p:nvPicPr>
          <p:cNvPr id="56"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894398" y="4893129"/>
            <a:ext cx="2985654" cy="2985654"/>
          </a:xfrm>
          <a:prstGeom prst="rect">
            <a:avLst/>
          </a:prstGeom>
        </p:spPr>
      </p:pic>
      <p:pic>
        <p:nvPicPr>
          <p:cNvPr id="51" name="Portal (Small)"/>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684946" y="969333"/>
            <a:ext cx="1691755" cy="1691755"/>
          </a:xfrm>
          <a:prstGeom prst="rect">
            <a:avLst/>
          </a:prstGeom>
        </p:spPr>
      </p:pic>
      <p:pic>
        <p:nvPicPr>
          <p:cNvPr id="52" name="Portal (Small)"/>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25593" y="351166"/>
            <a:ext cx="1337056" cy="1337056"/>
          </a:xfrm>
          <a:prstGeom prst="rect">
            <a:avLst/>
          </a:prstGeom>
        </p:spPr>
      </p:pic>
      <p:pic>
        <p:nvPicPr>
          <p:cNvPr id="47"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50808" y="4848515"/>
            <a:ext cx="3124932" cy="3124932"/>
          </a:xfrm>
          <a:prstGeom prst="rect">
            <a:avLst/>
          </a:prstGeom>
        </p:spPr>
      </p:pic>
      <p:pic>
        <p:nvPicPr>
          <p:cNvPr id="2"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50337" y="4136786"/>
            <a:ext cx="4412659" cy="4412659"/>
          </a:xfrm>
          <a:prstGeom prst="rect">
            <a:avLst/>
          </a:prstGeom>
        </p:spPr>
      </p:pic>
      <p:pic>
        <p:nvPicPr>
          <p:cNvPr id="16"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60290" y="4136786"/>
            <a:ext cx="4412659" cy="4412659"/>
          </a:xfrm>
          <a:prstGeom prst="rect">
            <a:avLst/>
          </a:prstGeom>
        </p:spPr>
      </p:pic>
      <p:pic>
        <p:nvPicPr>
          <p:cNvPr id="24"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96054" y="4586400"/>
            <a:ext cx="3772248" cy="3772248"/>
          </a:xfrm>
          <a:prstGeom prst="rect">
            <a:avLst/>
          </a:prstGeom>
        </p:spPr>
      </p:pic>
      <p:pic>
        <p:nvPicPr>
          <p:cNvPr id="46"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105" y="640807"/>
            <a:ext cx="2350625" cy="2350625"/>
          </a:xfrm>
          <a:prstGeom prst="rect">
            <a:avLst/>
          </a:prstGeom>
        </p:spPr>
      </p:pic>
      <p:pic>
        <p:nvPicPr>
          <p:cNvPr id="45" name="Portal (Smal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279775" y="867193"/>
            <a:ext cx="2350625" cy="2350625"/>
          </a:xfrm>
          <a:prstGeom prst="rect">
            <a:avLst/>
          </a:prstGeom>
        </p:spPr>
      </p:pic>
      <p:pic>
        <p:nvPicPr>
          <p:cNvPr id="50"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7478" y="5207996"/>
            <a:ext cx="2835344" cy="2835344"/>
          </a:xfrm>
          <a:prstGeom prst="rect">
            <a:avLst/>
          </a:prstGeom>
        </p:spPr>
      </p:pic>
      <p:pic>
        <p:nvPicPr>
          <p:cNvPr id="27" name="Crimson Ca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051800" y="523673"/>
            <a:ext cx="992043" cy="992043"/>
          </a:xfrm>
          <a:prstGeom prst="rect">
            <a:avLst/>
          </a:prstGeom>
        </p:spPr>
      </p:pic>
      <p:pic>
        <p:nvPicPr>
          <p:cNvPr id="28" name="M-Powe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5286" y="921197"/>
            <a:ext cx="2123929" cy="2123929"/>
          </a:xfrm>
          <a:prstGeom prst="rect">
            <a:avLst/>
          </a:prstGeom>
        </p:spPr>
      </p:pic>
      <p:pic>
        <p:nvPicPr>
          <p:cNvPr id="30" name="Prism"/>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234528" y="2991432"/>
            <a:ext cx="2512954" cy="2512954"/>
          </a:xfrm>
          <a:prstGeom prst="rect">
            <a:avLst/>
          </a:prstGeom>
        </p:spPr>
      </p:pic>
      <p:pic>
        <p:nvPicPr>
          <p:cNvPr id="44" name="Stellara"/>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36524" y="3026578"/>
            <a:ext cx="2283527" cy="2283527"/>
          </a:xfrm>
          <a:prstGeom prst="rect">
            <a:avLst/>
          </a:prstGeom>
          <a:effectLst>
            <a:outerShdw blurRad="50800" dist="38100" dir="2700000" algn="tl" rotWithShape="0">
              <a:prstClr val="black">
                <a:alpha val="40000"/>
              </a:prstClr>
            </a:outerShdw>
          </a:effectLst>
        </p:spPr>
      </p:pic>
      <p:pic>
        <p:nvPicPr>
          <p:cNvPr id="43" name="Dawn Defende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583276" y="5046642"/>
            <a:ext cx="2786511" cy="2786511"/>
          </a:xfrm>
          <a:prstGeom prst="rect">
            <a:avLst/>
          </a:prstGeom>
          <a:effectLst>
            <a:outerShdw blurRad="50800" dist="38100" dir="2700000" algn="tl" rotWithShape="0">
              <a:prstClr val="black">
                <a:alpha val="40000"/>
              </a:prstClr>
            </a:outerShdw>
          </a:effectLst>
        </p:spPr>
      </p:pic>
      <p:pic>
        <p:nvPicPr>
          <p:cNvPr id="42" name="Diamond Knight"/>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2013344" y="5082828"/>
            <a:ext cx="2747762" cy="2747762"/>
          </a:xfrm>
          <a:prstGeom prst="rect">
            <a:avLst/>
          </a:prstGeom>
          <a:effectLst>
            <a:outerShdw blurRad="50800" dist="38100" dir="2700000" algn="tl" rotWithShape="0">
              <a:prstClr val="black">
                <a:alpha val="40000"/>
              </a:prstClr>
            </a:outerShdw>
          </a:effectLst>
        </p:spPr>
      </p:pic>
      <p:pic>
        <p:nvPicPr>
          <p:cNvPr id="38" name="Tank"/>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224" y="4527883"/>
            <a:ext cx="3236048" cy="3236048"/>
          </a:xfrm>
          <a:prstGeom prst="rect">
            <a:avLst/>
          </a:prstGeom>
        </p:spPr>
      </p:pic>
      <p:pic>
        <p:nvPicPr>
          <p:cNvPr id="33" name="Hardsuit"/>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868529" y="1221408"/>
            <a:ext cx="1371600" cy="1371600"/>
          </a:xfrm>
          <a:prstGeom prst="rect">
            <a:avLst/>
          </a:prstGeom>
        </p:spPr>
      </p:pic>
      <p:pic>
        <p:nvPicPr>
          <p:cNvPr id="41" name="Cosmic Wave"/>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flipH="1">
            <a:off x="12263263" y="1044795"/>
            <a:ext cx="2210685" cy="2210685"/>
          </a:xfrm>
          <a:prstGeom prst="rect">
            <a:avLst/>
          </a:prstGeom>
          <a:effectLst>
            <a:outerShdw blurRad="50800" dist="38100" dir="2700000" algn="tl" rotWithShape="0">
              <a:prstClr val="black">
                <a:alpha val="40000"/>
              </a:prstClr>
            </a:outerShdw>
          </a:effectLst>
        </p:spPr>
      </p:pic>
      <p:pic>
        <p:nvPicPr>
          <p:cNvPr id="59" name="Kita"/>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744936" y="1297927"/>
            <a:ext cx="6746991" cy="6746991"/>
          </a:xfrm>
          <a:prstGeom prst="rect">
            <a:avLst/>
          </a:prstGeom>
        </p:spPr>
      </p:pic>
      <p:pic>
        <p:nvPicPr>
          <p:cNvPr id="29" name="Kita"/>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390857" y="3497014"/>
            <a:ext cx="3521744" cy="3521744"/>
          </a:xfrm>
          <a:prstGeom prst="rect">
            <a:avLst/>
          </a:prstGeom>
        </p:spPr>
      </p:pic>
      <p:pic>
        <p:nvPicPr>
          <p:cNvPr id="39" name="Orisha"/>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501309" y="4692763"/>
            <a:ext cx="3523708" cy="3523708"/>
          </a:xfrm>
          <a:prstGeom prst="rect">
            <a:avLst/>
          </a:prstGeom>
          <a:effectLst>
            <a:outerShdw blurRad="50800" dist="38100" dir="2700000" algn="tl" rotWithShape="0">
              <a:prstClr val="black">
                <a:alpha val="40000"/>
              </a:prstClr>
            </a:outerShdw>
          </a:effectLst>
        </p:spPr>
      </p:pic>
      <p:pic>
        <p:nvPicPr>
          <p:cNvPr id="40" name="Snowfis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106978" y="3598759"/>
            <a:ext cx="4265693" cy="4265693"/>
          </a:xfrm>
          <a:prstGeom prst="rect">
            <a:avLst/>
          </a:prstGeom>
          <a:effectLst>
            <a:outerShdw blurRad="50800" dist="38100" dir="2700000" algn="tl" rotWithShape="0">
              <a:prstClr val="black">
                <a:alpha val="40000"/>
              </a:prstClr>
            </a:outerShdw>
          </a:effectLst>
        </p:spPr>
      </p:pic>
      <p:pic>
        <p:nvPicPr>
          <p:cNvPr id="13" name="Arcana- Spiral Ring"/>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1266686" y="2929478"/>
            <a:ext cx="1993392" cy="1993392"/>
          </a:xfrm>
          <a:prstGeom prst="rect">
            <a:avLst/>
          </a:prstGeom>
          <a:effectLst>
            <a:softEdge rad="317500"/>
          </a:effectLst>
        </p:spPr>
      </p:pic>
      <p:pic>
        <p:nvPicPr>
          <p:cNvPr id="7" name="Arcana (Large)"/>
          <p:cNvPicPr>
            <a:picLocks noChangeAspect="1"/>
          </p:cNvPicPr>
          <p:nvPr/>
        </p:nvPicPr>
        <p:blipFill rotWithShape="1">
          <a:blip r:embed="rId29" cstate="print">
            <a:extLst>
              <a:ext uri="{28A0092B-C50C-407E-A947-70E740481C1C}">
                <a14:useLocalDpi xmlns:a14="http://schemas.microsoft.com/office/drawing/2010/main" val="0"/>
              </a:ext>
            </a:extLst>
          </a:blip>
          <a:srcRect l="22246" t="7137" r="23227" b="9172"/>
          <a:stretch/>
        </p:blipFill>
        <p:spPr>
          <a:xfrm>
            <a:off x="11517834" y="3566006"/>
            <a:ext cx="1477499" cy="2267712"/>
          </a:xfrm>
          <a:prstGeom prst="rect">
            <a:avLst/>
          </a:prstGeom>
          <a:effectLst>
            <a:outerShdw blurRad="50800" dist="38100" dir="8100000" algn="tr" rotWithShape="0">
              <a:prstClr val="black">
                <a:alpha val="40000"/>
              </a:prstClr>
            </a:outerShdw>
          </a:effectLst>
        </p:spPr>
      </p:pic>
      <p:pic>
        <p:nvPicPr>
          <p:cNvPr id="23"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548575" y="4586400"/>
            <a:ext cx="3772248" cy="3772248"/>
          </a:xfrm>
          <a:prstGeom prst="rect">
            <a:avLst/>
          </a:prstGeom>
        </p:spPr>
      </p:pic>
      <p:pic>
        <p:nvPicPr>
          <p:cNvPr id="49" name="Portal (Small)"/>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41684" y="5207996"/>
            <a:ext cx="2835344" cy="2835344"/>
          </a:xfrm>
          <a:prstGeom prst="rect">
            <a:avLst/>
          </a:prstGeom>
        </p:spPr>
      </p:pic>
      <p:pic>
        <p:nvPicPr>
          <p:cNvPr id="48"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80990" y="4797715"/>
            <a:ext cx="3124932" cy="3124932"/>
          </a:xfrm>
          <a:prstGeom prst="rect">
            <a:avLst/>
          </a:prstGeom>
        </p:spPr>
      </p:pic>
      <p:pic>
        <p:nvPicPr>
          <p:cNvPr id="37" name="Rush"/>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0998947" y="5360906"/>
            <a:ext cx="2785102" cy="2785102"/>
          </a:xfrm>
          <a:prstGeom prst="rect">
            <a:avLst/>
          </a:prstGeom>
        </p:spPr>
      </p:pic>
      <p:pic>
        <p:nvPicPr>
          <p:cNvPr id="31" name="Electrostatic"/>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9673885" y="4691996"/>
            <a:ext cx="3390655" cy="3390655"/>
          </a:xfrm>
          <a:prstGeom prst="rect">
            <a:avLst/>
          </a:prstGeom>
        </p:spPr>
      </p:pic>
      <p:pic>
        <p:nvPicPr>
          <p:cNvPr id="32" name="Glow"/>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flipH="1">
            <a:off x="1727327" y="4934739"/>
            <a:ext cx="3198132" cy="3198132"/>
          </a:xfrm>
          <a:prstGeom prst="rect">
            <a:avLst/>
          </a:prstGeom>
        </p:spPr>
      </p:pic>
      <p:pic>
        <p:nvPicPr>
          <p:cNvPr id="25" name="Gravasta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flipH="1">
            <a:off x="2112775" y="4447508"/>
            <a:ext cx="3944140" cy="3944140"/>
          </a:xfrm>
          <a:prstGeom prst="rect">
            <a:avLst/>
          </a:prstGeom>
          <a:effectLst>
            <a:outerShdw blurRad="50800" dist="38100" dir="2700000" algn="tl" rotWithShape="0">
              <a:prstClr val="black">
                <a:alpha val="40000"/>
              </a:prstClr>
            </a:outerShdw>
          </a:effectLst>
        </p:spPr>
      </p:pic>
      <p:pic>
        <p:nvPicPr>
          <p:cNvPr id="26" name="Silver Sentinel"/>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8509593" y="4527883"/>
            <a:ext cx="3824030" cy="3824030"/>
          </a:xfrm>
          <a:prstGeom prst="rect">
            <a:avLst/>
          </a:prstGeom>
          <a:effectLst>
            <a:outerShdw blurRad="50800" dist="38100" dir="2700000" algn="tl" rotWithShape="0">
              <a:prstClr val="black">
                <a:alpha val="40000"/>
              </a:prstClr>
            </a:outerShdw>
          </a:effectLst>
        </p:spPr>
      </p:pic>
      <p:pic>
        <p:nvPicPr>
          <p:cNvPr id="19" name="Blue Guardian"/>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3160977" y="4081489"/>
            <a:ext cx="4508858" cy="4508858"/>
          </a:xfrm>
          <a:prstGeom prst="rect">
            <a:avLst/>
          </a:prstGeom>
          <a:effectLst>
            <a:outerShdw blurRad="50800" dist="38100" dir="2700000" algn="tl" rotWithShape="0">
              <a:prstClr val="black">
                <a:alpha val="40000"/>
              </a:prstClr>
            </a:outerShdw>
          </a:effectLst>
        </p:spPr>
      </p:pic>
      <p:pic>
        <p:nvPicPr>
          <p:cNvPr id="20" name="Mercuria"/>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038644" y="4279432"/>
            <a:ext cx="4381235" cy="4381235"/>
          </a:xfrm>
          <a:prstGeom prst="rect">
            <a:avLst/>
          </a:prstGeom>
          <a:effectLst>
            <a:outerShdw blurRad="50800" dist="38100" dir="2700000" algn="tl" rotWithShape="0">
              <a:prstClr val="black">
                <a:alpha val="40000"/>
              </a:prstClr>
            </a:outerShdw>
          </a:effectLst>
        </p:spPr>
      </p:pic>
      <p:pic>
        <p:nvPicPr>
          <p:cNvPr id="53"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20573" y="4744037"/>
            <a:ext cx="4412659" cy="4412659"/>
          </a:xfrm>
          <a:prstGeom prst="rect">
            <a:avLst/>
          </a:prstGeom>
        </p:spPr>
      </p:pic>
      <p:pic>
        <p:nvPicPr>
          <p:cNvPr id="54" name="Portal (Small)"/>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99153" y="4744037"/>
            <a:ext cx="4412659" cy="4412659"/>
          </a:xfrm>
          <a:prstGeom prst="rect">
            <a:avLst/>
          </a:prstGeom>
        </p:spPr>
      </p:pic>
      <p:pic>
        <p:nvPicPr>
          <p:cNvPr id="34" name="Jenny Ultra"/>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9639857" y="4960858"/>
            <a:ext cx="3462685" cy="3462685"/>
          </a:xfrm>
          <a:prstGeom prst="rect">
            <a:avLst/>
          </a:prstGeom>
        </p:spPr>
      </p:pic>
      <p:pic>
        <p:nvPicPr>
          <p:cNvPr id="35" name="Jason Ultra"/>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58649" y="4574825"/>
            <a:ext cx="3772249" cy="3772249"/>
          </a:xfrm>
          <a:prstGeom prst="rect">
            <a:avLst/>
          </a:prstGeom>
        </p:spPr>
      </p:pic>
      <p:pic>
        <p:nvPicPr>
          <p:cNvPr id="64" name="Lord Tiberius"/>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4554951" y="3526965"/>
            <a:ext cx="5208442" cy="5208442"/>
          </a:xfrm>
          <a:prstGeom prst="rect">
            <a:avLst/>
          </a:prstGeom>
          <a:effectLst>
            <a:outerShdw blurRad="50800" dist="38100" dir="2700000" algn="tl" rotWithShape="0">
              <a:prstClr val="black">
                <a:alpha val="40000"/>
              </a:prstClr>
            </a:outerShdw>
          </a:effectLst>
        </p:spPr>
      </p:pic>
      <p:sp>
        <p:nvSpPr>
          <p:cNvPr id="10" name="Shade"/>
          <p:cNvSpPr/>
          <p:nvPr/>
        </p:nvSpPr>
        <p:spPr>
          <a:xfrm>
            <a:off x="2431" y="2332"/>
            <a:ext cx="14653369" cy="82296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accent2">
                  <a:lumMod val="75000"/>
                </a:schemeClr>
              </a:solidFill>
              <a:latin typeface="Bangers" panose="00000500000000000000" pitchFamily="2" charset="0"/>
              <a:ea typeface="Segoe UI Black" panose="020B0A02040204020203" pitchFamily="34" charset="0"/>
            </a:endParaRPr>
          </a:p>
        </p:txBody>
      </p:sp>
      <p:sp>
        <p:nvSpPr>
          <p:cNvPr id="11" name="Credits 1"/>
          <p:cNvSpPr/>
          <p:nvPr/>
        </p:nvSpPr>
        <p:spPr>
          <a:xfrm>
            <a:off x="2193403" y="1698754"/>
            <a:ext cx="10243594" cy="4832092"/>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Game / template design and hero / villain names by Adam Groff.</a:t>
            </a: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Image Credits: </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Portal images from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pixabay</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All other images from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Freepik</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(premium license</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12" name="Credits 2"/>
          <p:cNvSpPr/>
          <p:nvPr/>
        </p:nvSpPr>
        <p:spPr>
          <a:xfrm>
            <a:off x="2193403" y="683092"/>
            <a:ext cx="10243594" cy="6863417"/>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Backgrounds: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Bank vault background-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vectorpocket</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All other backgrounds-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upklyak</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Heroes: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Artemis-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sabelskaya</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Hardsuit</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topvector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Lord Tiberius-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seahorsevector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Stellara</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user4521350</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Tank-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15" name="Credits 3"/>
          <p:cNvSpPr/>
          <p:nvPr/>
        </p:nvSpPr>
        <p:spPr>
          <a:xfrm>
            <a:off x="2193403" y="1021646"/>
            <a:ext cx="10243594" cy="6186309"/>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Villains: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Cthulhu-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seahorsevector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Destructimatron</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ginartha</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Krathor</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Queen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Hexin</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macrovector</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Zormax</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onyxprj</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All other heroes and villains- anonymous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freepik</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contributors</a:t>
            </a:r>
          </a:p>
        </p:txBody>
      </p:sp>
      <p:sp>
        <p:nvSpPr>
          <p:cNvPr id="17" name="Credits 4"/>
          <p:cNvSpPr/>
          <p:nvPr/>
        </p:nvSpPr>
        <p:spPr>
          <a:xfrm>
            <a:off x="2193403" y="2037308"/>
            <a:ext cx="10243594" cy="4154984"/>
          </a:xfrm>
          <a:prstGeom prst="rect">
            <a:avLst/>
          </a:prstGeom>
        </p:spPr>
        <p:txBody>
          <a:bodyPr wrap="square" anchor="ctr">
            <a:spAutoFit/>
          </a:bodyPr>
          <a:lstStyle/>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Sound Credits:</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freesound.org </a:t>
            </a:r>
          </a:p>
          <a:p>
            <a:pPr algn="ct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Creative Commons (Attribution): (https://creativecommons.org/licenses/by/3.0/) </a:t>
            </a:r>
          </a:p>
        </p:txBody>
      </p:sp>
      <p:sp>
        <p:nvSpPr>
          <p:cNvPr id="18" name="Credits 5"/>
          <p:cNvSpPr/>
          <p:nvPr/>
        </p:nvSpPr>
        <p:spPr>
          <a:xfrm>
            <a:off x="2193403" y="683092"/>
            <a:ext cx="10243594" cy="6863417"/>
          </a:xfrm>
          <a:prstGeom prst="rect">
            <a:avLst/>
          </a:prstGeom>
        </p:spPr>
        <p:txBody>
          <a:bodyPr wrap="square" anchor="ctr">
            <a:spAutoFit/>
          </a:bodyPr>
          <a:lstStyle/>
          <a:p>
            <a:pPr algn="ct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Title / credit </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fanfare- nuria1512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Ultra Twins’ ‘Swoosh Boom’- kneeling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Villain / Big bad entrances- mrrap4food (edited)</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Text box ‘whooshes’-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Pinball_Wiz</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(edited</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a:t>
            </a: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Spell sound- </a:t>
            </a:r>
            <a:r>
              <a:rPr lang="en-US" sz="4400" b="1" dirty="0" err="1"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ogsoundfx</a:t>
            </a:r>
            <a:r>
              <a:rPr lang="en-US" sz="44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(edited)</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a:p>
            <a:pPr algn="ct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Portal sequence mixed by Adam Groff, from sounds by-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ogsoundfx</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ihitokage</a:t>
            </a:r>
            <a:r>
              <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 and </a:t>
            </a:r>
            <a:r>
              <a:rPr lang="en-US" sz="4400" b="1" dirty="0" err="1">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rPr>
              <a:t>eminyildirim</a:t>
            </a:r>
            <a:endParaRPr lang="en-US" sz="4400" b="1" dirty="0">
              <a:solidFill>
                <a:schemeClr val="bg1"/>
              </a:solidFill>
              <a:effectLst>
                <a:glow rad="139700">
                  <a:schemeClr val="tx1">
                    <a:alpha val="40000"/>
                  </a:schemeClr>
                </a:glow>
                <a:outerShdw blurRad="50800" dist="101600" dir="2700000" algn="tl" rotWithShape="0">
                  <a:prstClr val="black">
                    <a:alpha val="40000"/>
                  </a:prstClr>
                </a:outerShdw>
              </a:effectLst>
              <a:latin typeface="Didact Gothic" panose="00000500000000000000" pitchFamily="2" charset="0"/>
            </a:endParaRPr>
          </a:p>
        </p:txBody>
      </p:sp>
      <p:sp>
        <p:nvSpPr>
          <p:cNvPr id="63" name="Thanks for Playing"/>
          <p:cNvSpPr/>
          <p:nvPr/>
        </p:nvSpPr>
        <p:spPr>
          <a:xfrm>
            <a:off x="2193403" y="1944979"/>
            <a:ext cx="10243594" cy="4339650"/>
          </a:xfrm>
          <a:prstGeom prst="rect">
            <a:avLst/>
          </a:prstGeom>
        </p:spPr>
        <p:txBody>
          <a:bodyPr wrap="square" anchor="ctr">
            <a:spAutoFit/>
          </a:bodyPr>
          <a:lstStyle/>
          <a:p>
            <a:pPr algn="ctr"/>
            <a:r>
              <a:rPr lang="en-US" sz="13800" b="1" dirty="0" smtClean="0">
                <a:solidFill>
                  <a:schemeClr val="bg1"/>
                </a:solidFill>
                <a:effectLst>
                  <a:glow rad="139700">
                    <a:schemeClr val="tx1">
                      <a:alpha val="40000"/>
                    </a:schemeClr>
                  </a:glow>
                  <a:outerShdw blurRad="50800" dist="101600" dir="2700000" algn="tl" rotWithShape="0">
                    <a:prstClr val="black">
                      <a:alpha val="40000"/>
                    </a:prstClr>
                  </a:outerShdw>
                </a:effectLst>
                <a:latin typeface="Bangers" panose="00000500000000000000" pitchFamily="2" charset="0"/>
              </a:rPr>
              <a:t>Thanks for playing!</a:t>
            </a:r>
            <a:endParaRPr lang="en-US" sz="13800" b="1" dirty="0">
              <a:solidFill>
                <a:schemeClr val="bg1"/>
              </a:solidFill>
              <a:effectLst>
                <a:glow rad="139700">
                  <a:schemeClr val="tx1">
                    <a:alpha val="40000"/>
                  </a:schemeClr>
                </a:glow>
                <a:outerShdw blurRad="50800" dist="101600" dir="2700000" algn="tl" rotWithShape="0">
                  <a:prstClr val="black">
                    <a:alpha val="40000"/>
                  </a:prstClr>
                </a:outerShdw>
              </a:effectLst>
              <a:latin typeface="Bangers" panose="00000500000000000000" pitchFamily="2" charset="0"/>
            </a:endParaRPr>
          </a:p>
        </p:txBody>
      </p:sp>
      <p:sp>
        <p:nvSpPr>
          <p:cNvPr id="66" name="Watermark"/>
          <p:cNvSpPr/>
          <p:nvPr/>
        </p:nvSpPr>
        <p:spPr>
          <a:xfrm>
            <a:off x="12395841" y="6686559"/>
            <a:ext cx="2000238" cy="1543041"/>
          </a:xfrm>
          <a:prstGeom prst="rect">
            <a:avLst/>
          </a:prstGeom>
          <a:blipFill dpi="0" rotWithShape="1">
            <a:blip r:embed="rId40">
              <a:alphaModFix amt="6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0500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843"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par>
                                    <p:cTn id="10" presetID="10" presetClass="exit" presetSubtype="0" fill="hold" grpId="1" nodeType="withEffect">
                                      <p:stCondLst>
                                        <p:cond delay="500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5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xit" presetSubtype="0" fill="hold" grpId="1" nodeType="withEffect">
                                      <p:stCondLst>
                                        <p:cond delay="1100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ntr" presetSubtype="0" fill="hold" grpId="0" nodeType="withEffect">
                                      <p:stCondLst>
                                        <p:cond delay="1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xit" presetSubtype="0" fill="hold" grpId="1" nodeType="withEffect">
                                      <p:stCondLst>
                                        <p:cond delay="1700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ntr" presetSubtype="0" fill="hold" grpId="0" nodeType="withEffect">
                                      <p:stCondLst>
                                        <p:cond delay="17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xit" presetSubtype="0" fill="hold" grpId="1" nodeType="withEffect">
                                      <p:stCondLst>
                                        <p:cond delay="2200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ntr" presetSubtype="0" fill="hold" grpId="0" nodeType="withEffect">
                                      <p:stCondLst>
                                        <p:cond delay="22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xit" presetSubtype="0" fill="hold" grpId="1" nodeType="withEffect">
                                      <p:stCondLst>
                                        <p:cond delay="2800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10" presetClass="entr" presetSubtype="0" fill="hold" grpId="0" nodeType="withEffect">
                                      <p:stCondLst>
                                        <p:cond delay="290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xit" presetSubtype="0" fill="hold" grpId="1" nodeType="withEffect">
                                      <p:stCondLst>
                                        <p:cond delay="34000"/>
                                      </p:stCondLst>
                                      <p:childTnLst>
                                        <p:animEffect transition="out" filter="fade">
                                          <p:cBhvr>
                                            <p:cTn id="41" dur="500"/>
                                            <p:tgtEl>
                                              <p:spTgt spid="63"/>
                                            </p:tgtEl>
                                          </p:cBhvr>
                                        </p:animEffect>
                                        <p:set>
                                          <p:cBhvr>
                                            <p:cTn id="42" dur="1" fill="hold">
                                              <p:stCondLst>
                                                <p:cond delay="499"/>
                                              </p:stCondLst>
                                            </p:cTn>
                                            <p:tgtEl>
                                              <p:spTgt spid="63"/>
                                            </p:tgtEl>
                                            <p:attrNameLst>
                                              <p:attrName>style.visibility</p:attrName>
                                            </p:attrNameLst>
                                          </p:cBhvr>
                                          <p:to>
                                            <p:strVal val="hidden"/>
                                          </p:to>
                                        </p:set>
                                      </p:childTnLst>
                                    </p:cTn>
                                  </p:par>
                                  <p:par>
                                    <p:cTn id="43" presetID="10" presetClass="exit" presetSubtype="0" fill="hold" grpId="0" nodeType="withEffect">
                                      <p:stCondLst>
                                        <p:cond delay="3400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53" presetClass="entr" presetSubtype="16" fill="hold" nodeType="withEffect">
                                      <p:stCondLst>
                                        <p:cond delay="3400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3400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nodeType="withEffect">
                                      <p:stCondLst>
                                        <p:cond delay="340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1" presetClass="path" presetSubtype="0" repeatCount="indefinite" fill="hold" nodeType="withEffect">
                                      <p:stCondLst>
                                        <p:cond delay="0"/>
                                      </p:stCondLst>
                                      <p:childTnLst>
                                        <p:animMotion origin="layout" path="M 3.09028E-6 2.34568E-6 C 0.00889 2.34568E-6 0.01606 0.01099 0.01606 0.02527 C 0.01606 0.03916 0.00889 0.05054 3.09028E-6 0.05054 C -0.00879 0.05054 -0.01585 0.03916 -0.01585 0.02527 C -0.01585 0.01099 -0.00879 2.34568E-6 3.09028E-6 2.34568E-6 Z " pathEditMode="relative" rAng="0" ptsTypes="fffff">
                                          <p:cBhvr>
                                            <p:cTn id="62" dur="4000" fill="hold"/>
                                            <p:tgtEl>
                                              <p:spTgt spid="7"/>
                                            </p:tgtEl>
                                            <p:attrNameLst>
                                              <p:attrName>ppt_x</p:attrName>
                                              <p:attrName>ppt_y</p:attrName>
                                            </p:attrNameLst>
                                          </p:cBhvr>
                                          <p:rCtr x="11" y="2527"/>
                                        </p:animMotion>
                                      </p:childTnLst>
                                    </p:cTn>
                                  </p:par>
                                  <p:par>
                                    <p:cTn id="63" presetID="32" presetClass="emph" presetSubtype="0" repeatCount="indefinite" fill="hold" nodeType="withEffect">
                                      <p:stCondLst>
                                        <p:cond delay="0"/>
                                      </p:stCondLst>
                                      <p:childTnLst>
                                        <p:animRot by="120000">
                                          <p:cBhvr>
                                            <p:cTn id="64" dur="1200" fill="hold">
                                              <p:stCondLst>
                                                <p:cond delay="0"/>
                                              </p:stCondLst>
                                            </p:cTn>
                                            <p:tgtEl>
                                              <p:spTgt spid="22"/>
                                            </p:tgtEl>
                                            <p:attrNameLst>
                                              <p:attrName>r</p:attrName>
                                            </p:attrNameLst>
                                          </p:cBhvr>
                                        </p:animRot>
                                        <p:animRot by="-240000">
                                          <p:cBhvr>
                                            <p:cTn id="65" dur="2400" fill="hold">
                                              <p:stCondLst>
                                                <p:cond delay="2400"/>
                                              </p:stCondLst>
                                            </p:cTn>
                                            <p:tgtEl>
                                              <p:spTgt spid="22"/>
                                            </p:tgtEl>
                                            <p:attrNameLst>
                                              <p:attrName>r</p:attrName>
                                            </p:attrNameLst>
                                          </p:cBhvr>
                                        </p:animRot>
                                        <p:animRot by="240000">
                                          <p:cBhvr>
                                            <p:cTn id="66" dur="2400" fill="hold">
                                              <p:stCondLst>
                                                <p:cond delay="4800"/>
                                              </p:stCondLst>
                                            </p:cTn>
                                            <p:tgtEl>
                                              <p:spTgt spid="22"/>
                                            </p:tgtEl>
                                            <p:attrNameLst>
                                              <p:attrName>r</p:attrName>
                                            </p:attrNameLst>
                                          </p:cBhvr>
                                        </p:animRot>
                                        <p:animRot by="-240000">
                                          <p:cBhvr>
                                            <p:cTn id="67" dur="2400" fill="hold">
                                              <p:stCondLst>
                                                <p:cond delay="7200"/>
                                              </p:stCondLst>
                                            </p:cTn>
                                            <p:tgtEl>
                                              <p:spTgt spid="22"/>
                                            </p:tgtEl>
                                            <p:attrNameLst>
                                              <p:attrName>r</p:attrName>
                                            </p:attrNameLst>
                                          </p:cBhvr>
                                        </p:animRot>
                                        <p:animRot by="120000">
                                          <p:cBhvr>
                                            <p:cTn id="68" dur="2400" fill="hold">
                                              <p:stCondLst>
                                                <p:cond delay="9600"/>
                                              </p:stCondLst>
                                            </p:cTn>
                                            <p:tgtEl>
                                              <p:spTgt spid="22"/>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6" presetClass="emph" presetSubtype="0" repeatCount="indefinite" autoRev="1" fill="hold" nodeType="withEffect">
                                      <p:stCondLst>
                                        <p:cond delay="0"/>
                                      </p:stCondLst>
                                      <p:childTnLst>
                                        <p:animScale>
                                          <p:cBhvr>
                                            <p:cTn id="73" dur="2000" fill="hold"/>
                                            <p:tgtEl>
                                              <p:spTgt spid="13"/>
                                            </p:tgtEl>
                                          </p:cBhvr>
                                          <p:by x="125000" y="125000"/>
                                        </p:animScale>
                                      </p:childTnLst>
                                    </p:cTn>
                                  </p:par>
                                  <p:par>
                                    <p:cTn id="74" presetID="1" presetClass="path" presetSubtype="0" repeatCount="indefinite" fill="hold" nodeType="withEffect">
                                      <p:stCondLst>
                                        <p:cond delay="0"/>
                                      </p:stCondLst>
                                      <p:childTnLst>
                                        <p:animMotion origin="layout" path="M -6.25E-7 -4.75309E-6 C 0.00868 -4.75309E-6 0.01617 0.01119 0.01617 0.02527 C 0.01617 0.03916 0.00868 0.05074 -6.25E-7 0.05074 C -0.00911 0.05074 -0.01606 0.03916 -0.01606 0.02527 C -0.01606 0.01119 -0.00911 -4.75309E-6 -6.25E-7 -4.75309E-6 Z " pathEditMode="relative" rAng="0" ptsTypes="fffff">
                                          <p:cBhvr>
                                            <p:cTn id="75" dur="4000" fill="hold"/>
                                            <p:tgtEl>
                                              <p:spTgt spid="13"/>
                                            </p:tgtEl>
                                            <p:attrNameLst>
                                              <p:attrName>ppt_x</p:attrName>
                                              <p:attrName>ppt_y</p:attrName>
                                            </p:attrNameLst>
                                          </p:cBhvr>
                                          <p:rCtr x="0" y="2527"/>
                                        </p:animMotion>
                                      </p:childTnLst>
                                    </p:cTn>
                                  </p:par>
                                  <p:par>
                                    <p:cTn id="76" presetID="10" presetClass="entr" presetSubtype="0" fill="hold" nodeType="withEffect">
                                      <p:stCondLst>
                                        <p:cond delay="150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par>
                                    <p:cTn id="79" presetID="10" presetClass="entr" presetSubtype="0" fill="hold" nodeType="withEffect">
                                      <p:stCondLst>
                                        <p:cond delay="15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par>
                                    <p:cTn id="82" presetID="8" presetClass="emph" presetSubtype="0" fill="hold" nodeType="withEffect">
                                      <p:stCondLst>
                                        <p:cond delay="1500"/>
                                      </p:stCondLst>
                                      <p:childTnLst>
                                        <p:animRot by="21600000">
                                          <p:cBhvr>
                                            <p:cTn id="83" dur="2000" fill="hold"/>
                                            <p:tgtEl>
                                              <p:spTgt spid="2"/>
                                            </p:tgtEl>
                                            <p:attrNameLst>
                                              <p:attrName>r</p:attrName>
                                            </p:attrNameLst>
                                          </p:cBhvr>
                                        </p:animRot>
                                      </p:childTnLst>
                                    </p:cTn>
                                  </p:par>
                                  <p:par>
                                    <p:cTn id="84" presetID="8" presetClass="emph" presetSubtype="0" fill="hold" nodeType="withEffect">
                                      <p:stCondLst>
                                        <p:cond delay="1500"/>
                                      </p:stCondLst>
                                      <p:childTnLst>
                                        <p:animRot by="21600000">
                                          <p:cBhvr>
                                            <p:cTn id="85" dur="2000" fill="hold"/>
                                            <p:tgtEl>
                                              <p:spTgt spid="16"/>
                                            </p:tgtEl>
                                            <p:attrNameLst>
                                              <p:attrName>r</p:attrName>
                                            </p:attrNameLst>
                                          </p:cBhvr>
                                        </p:animRot>
                                      </p:childTnLst>
                                    </p:cTn>
                                  </p:par>
                                  <p:par>
                                    <p:cTn id="86" presetID="53" presetClass="entr" presetSubtype="16" fill="hold" nodeType="withEffect">
                                      <p:stCondLst>
                                        <p:cond delay="25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250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animEffect transition="in" filter="fade">
                                          <p:cBhvr>
                                            <p:cTn id="95" dur="500"/>
                                            <p:tgtEl>
                                              <p:spTgt spid="19"/>
                                            </p:tgtEl>
                                          </p:cBhvr>
                                        </p:animEffect>
                                      </p:childTnLst>
                                    </p:cTn>
                                  </p:par>
                                  <p:par>
                                    <p:cTn id="96" presetID="10" presetClass="exit" presetSubtype="0" fill="hold" nodeType="withEffect">
                                      <p:stCondLst>
                                        <p:cond delay="3000"/>
                                      </p:stCondLst>
                                      <p:childTnLst>
                                        <p:animEffect transition="out" filter="fad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par>
                                    <p:cTn id="99" presetID="10" presetClass="exit" presetSubtype="0" fill="hold" nodeType="withEffect">
                                      <p:stCondLst>
                                        <p:cond delay="3000"/>
                                      </p:stCondLst>
                                      <p:childTnLst>
                                        <p:animEffect transition="out" filter="fade">
                                          <p:cBhvr>
                                            <p:cTn id="100" dur="500"/>
                                            <p:tgtEl>
                                              <p:spTgt spid="16"/>
                                            </p:tgtEl>
                                          </p:cBhvr>
                                        </p:animEffect>
                                        <p:set>
                                          <p:cBhvr>
                                            <p:cTn id="101" dur="1" fill="hold">
                                              <p:stCondLst>
                                                <p:cond delay="499"/>
                                              </p:stCondLst>
                                            </p:cTn>
                                            <p:tgtEl>
                                              <p:spTgt spid="16"/>
                                            </p:tgtEl>
                                            <p:attrNameLst>
                                              <p:attrName>style.visibility</p:attrName>
                                            </p:attrNameLst>
                                          </p:cBhvr>
                                          <p:to>
                                            <p:strVal val="hidden"/>
                                          </p:to>
                                        </p:set>
                                      </p:childTnLst>
                                    </p:cTn>
                                  </p:par>
                                  <p:par>
                                    <p:cTn id="102" presetID="10" presetClass="entr" presetSubtype="0" fill="hold" nodeType="withEffect">
                                      <p:stCondLst>
                                        <p:cond delay="40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500"/>
                                            <p:tgtEl>
                                              <p:spTgt spid="23"/>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8" presetClass="emph" presetSubtype="0" fill="hold" nodeType="withEffect">
                                      <p:stCondLst>
                                        <p:cond delay="4000"/>
                                      </p:stCondLst>
                                      <p:childTnLst>
                                        <p:animRot by="21600000">
                                          <p:cBhvr>
                                            <p:cTn id="109" dur="2000" fill="hold"/>
                                            <p:tgtEl>
                                              <p:spTgt spid="23"/>
                                            </p:tgtEl>
                                            <p:attrNameLst>
                                              <p:attrName>r</p:attrName>
                                            </p:attrNameLst>
                                          </p:cBhvr>
                                        </p:animRot>
                                      </p:childTnLst>
                                    </p:cTn>
                                  </p:par>
                                  <p:par>
                                    <p:cTn id="110" presetID="8" presetClass="emph" presetSubtype="0" fill="hold" nodeType="withEffect">
                                      <p:stCondLst>
                                        <p:cond delay="4000"/>
                                      </p:stCondLst>
                                      <p:childTnLst>
                                        <p:animRot by="21600000">
                                          <p:cBhvr>
                                            <p:cTn id="111" dur="2000" fill="hold"/>
                                            <p:tgtEl>
                                              <p:spTgt spid="24"/>
                                            </p:tgtEl>
                                            <p:attrNameLst>
                                              <p:attrName>r</p:attrName>
                                            </p:attrNameLst>
                                          </p:cBhvr>
                                        </p:animRot>
                                      </p:childTnLst>
                                    </p:cTn>
                                  </p:par>
                                  <p:par>
                                    <p:cTn id="112" presetID="53" presetClass="entr" presetSubtype="16" fill="hold" nodeType="withEffect">
                                      <p:stCondLst>
                                        <p:cond delay="50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nodeType="withEffect">
                                      <p:stCondLst>
                                        <p:cond delay="50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par>
                                    <p:cTn id="122" presetID="10" presetClass="exit" presetSubtype="0" fill="hold" nodeType="withEffect">
                                      <p:stCondLst>
                                        <p:cond delay="5500"/>
                                      </p:stCondLst>
                                      <p:childTnLst>
                                        <p:animEffect transition="out" filter="fade">
                                          <p:cBhvr>
                                            <p:cTn id="123" dur="500"/>
                                            <p:tgtEl>
                                              <p:spTgt spid="23"/>
                                            </p:tgtEl>
                                          </p:cBhvr>
                                        </p:animEffect>
                                        <p:set>
                                          <p:cBhvr>
                                            <p:cTn id="124" dur="1" fill="hold">
                                              <p:stCondLst>
                                                <p:cond delay="499"/>
                                              </p:stCondLst>
                                            </p:cTn>
                                            <p:tgtEl>
                                              <p:spTgt spid="23"/>
                                            </p:tgtEl>
                                            <p:attrNameLst>
                                              <p:attrName>style.visibility</p:attrName>
                                            </p:attrNameLst>
                                          </p:cBhvr>
                                          <p:to>
                                            <p:strVal val="hidden"/>
                                          </p:to>
                                        </p:set>
                                      </p:childTnLst>
                                    </p:cTn>
                                  </p:par>
                                  <p:par>
                                    <p:cTn id="125" presetID="10" presetClass="exit" presetSubtype="0" fill="hold" nodeType="withEffect">
                                      <p:stCondLst>
                                        <p:cond delay="5500"/>
                                      </p:stCondLst>
                                      <p:childTnLst>
                                        <p:animEffect transition="out" filter="fade">
                                          <p:cBhvr>
                                            <p:cTn id="126" dur="500"/>
                                            <p:tgtEl>
                                              <p:spTgt spid="24"/>
                                            </p:tgtEl>
                                          </p:cBhvr>
                                        </p:animEffect>
                                        <p:set>
                                          <p:cBhvr>
                                            <p:cTn id="127" dur="1" fill="hold">
                                              <p:stCondLst>
                                                <p:cond delay="499"/>
                                              </p:stCondLst>
                                            </p:cTn>
                                            <p:tgtEl>
                                              <p:spTgt spid="24"/>
                                            </p:tgtEl>
                                            <p:attrNameLst>
                                              <p:attrName>style.visibility</p:attrName>
                                            </p:attrNameLst>
                                          </p:cBhvr>
                                          <p:to>
                                            <p:strVal val="hidden"/>
                                          </p:to>
                                        </p:set>
                                      </p:childTnLst>
                                    </p:cTn>
                                  </p:par>
                                  <p:par>
                                    <p:cTn id="128" presetID="10" presetClass="entr" presetSubtype="0" fill="hold" nodeType="withEffect">
                                      <p:stCondLst>
                                        <p:cond delay="650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nodeType="withEffect">
                                      <p:stCondLst>
                                        <p:cond delay="650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500"/>
                                            <p:tgtEl>
                                              <p:spTgt spid="46"/>
                                            </p:tgtEl>
                                          </p:cBhvr>
                                        </p:animEffect>
                                      </p:childTnLst>
                                    </p:cTn>
                                  </p:par>
                                  <p:par>
                                    <p:cTn id="134" presetID="8" presetClass="emph" presetSubtype="0" fill="hold" nodeType="withEffect">
                                      <p:stCondLst>
                                        <p:cond delay="6500"/>
                                      </p:stCondLst>
                                      <p:childTnLst>
                                        <p:animRot by="21600000">
                                          <p:cBhvr>
                                            <p:cTn id="135" dur="2000" fill="hold"/>
                                            <p:tgtEl>
                                              <p:spTgt spid="46"/>
                                            </p:tgtEl>
                                            <p:attrNameLst>
                                              <p:attrName>r</p:attrName>
                                            </p:attrNameLst>
                                          </p:cBhvr>
                                        </p:animRot>
                                      </p:childTnLst>
                                    </p:cTn>
                                  </p:par>
                                  <p:par>
                                    <p:cTn id="136" presetID="8" presetClass="emph" presetSubtype="0" fill="hold" nodeType="withEffect">
                                      <p:stCondLst>
                                        <p:cond delay="6500"/>
                                      </p:stCondLst>
                                      <p:childTnLst>
                                        <p:animRot by="21600000">
                                          <p:cBhvr>
                                            <p:cTn id="137" dur="2000" fill="hold"/>
                                            <p:tgtEl>
                                              <p:spTgt spid="45"/>
                                            </p:tgtEl>
                                            <p:attrNameLst>
                                              <p:attrName>r</p:attrName>
                                            </p:attrNameLst>
                                          </p:cBhvr>
                                        </p:animRot>
                                      </p:childTnLst>
                                    </p:cTn>
                                  </p:par>
                                  <p:par>
                                    <p:cTn id="138" presetID="53" presetClass="entr" presetSubtype="16" fill="hold" nodeType="withEffect">
                                      <p:stCondLst>
                                        <p:cond delay="7500"/>
                                      </p:stCondLst>
                                      <p:childTnLst>
                                        <p:set>
                                          <p:cBhvr>
                                            <p:cTn id="139" dur="1" fill="hold">
                                              <p:stCondLst>
                                                <p:cond delay="0"/>
                                              </p:stCondLst>
                                            </p:cTn>
                                            <p:tgtEl>
                                              <p:spTgt spid="41"/>
                                            </p:tgtEl>
                                            <p:attrNameLst>
                                              <p:attrName>style.visibility</p:attrName>
                                            </p:attrNameLst>
                                          </p:cBhvr>
                                          <p:to>
                                            <p:strVal val="visible"/>
                                          </p:to>
                                        </p:set>
                                        <p:anim calcmode="lin" valueType="num">
                                          <p:cBhvr>
                                            <p:cTn id="140" dur="500" fill="hold"/>
                                            <p:tgtEl>
                                              <p:spTgt spid="41"/>
                                            </p:tgtEl>
                                            <p:attrNameLst>
                                              <p:attrName>ppt_w</p:attrName>
                                            </p:attrNameLst>
                                          </p:cBhvr>
                                          <p:tavLst>
                                            <p:tav tm="0">
                                              <p:val>
                                                <p:fltVal val="0"/>
                                              </p:val>
                                            </p:tav>
                                            <p:tav tm="100000">
                                              <p:val>
                                                <p:strVal val="#ppt_w"/>
                                              </p:val>
                                            </p:tav>
                                          </p:tavLst>
                                        </p:anim>
                                        <p:anim calcmode="lin" valueType="num">
                                          <p:cBhvr>
                                            <p:cTn id="141" dur="500" fill="hold"/>
                                            <p:tgtEl>
                                              <p:spTgt spid="41"/>
                                            </p:tgtEl>
                                            <p:attrNameLst>
                                              <p:attrName>ppt_h</p:attrName>
                                            </p:attrNameLst>
                                          </p:cBhvr>
                                          <p:tavLst>
                                            <p:tav tm="0">
                                              <p:val>
                                                <p:fltVal val="0"/>
                                              </p:val>
                                            </p:tav>
                                            <p:tav tm="100000">
                                              <p:val>
                                                <p:strVal val="#ppt_h"/>
                                              </p:val>
                                            </p:tav>
                                          </p:tavLst>
                                        </p:anim>
                                        <p:animEffect transition="in" filter="fade">
                                          <p:cBhvr>
                                            <p:cTn id="142" dur="500"/>
                                            <p:tgtEl>
                                              <p:spTgt spid="41"/>
                                            </p:tgtEl>
                                          </p:cBhvr>
                                        </p:animEffect>
                                      </p:childTnLst>
                                    </p:cTn>
                                  </p:par>
                                  <p:par>
                                    <p:cTn id="143" presetID="53" presetClass="entr" presetSubtype="16" fill="hold" nodeType="withEffect">
                                      <p:stCondLst>
                                        <p:cond delay="750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par>
                                    <p:cTn id="148" presetID="10" presetClass="exit" presetSubtype="0" fill="hold" nodeType="withEffect">
                                      <p:stCondLst>
                                        <p:cond delay="8000"/>
                                      </p:stCondLst>
                                      <p:childTnLst>
                                        <p:animEffect transition="out" filter="fade">
                                          <p:cBhvr>
                                            <p:cTn id="149" dur="500"/>
                                            <p:tgtEl>
                                              <p:spTgt spid="45"/>
                                            </p:tgtEl>
                                          </p:cBhvr>
                                        </p:animEffect>
                                        <p:set>
                                          <p:cBhvr>
                                            <p:cTn id="150" dur="1" fill="hold">
                                              <p:stCondLst>
                                                <p:cond delay="499"/>
                                              </p:stCondLst>
                                            </p:cTn>
                                            <p:tgtEl>
                                              <p:spTgt spid="45"/>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46"/>
                                            </p:tgtEl>
                                          </p:cBhvr>
                                        </p:animEffect>
                                        <p:set>
                                          <p:cBhvr>
                                            <p:cTn id="153" dur="1" fill="hold">
                                              <p:stCondLst>
                                                <p:cond delay="499"/>
                                              </p:stCondLst>
                                            </p:cTn>
                                            <p:tgtEl>
                                              <p:spTgt spid="46"/>
                                            </p:tgtEl>
                                            <p:attrNameLst>
                                              <p:attrName>style.visibility</p:attrName>
                                            </p:attrNameLst>
                                          </p:cBhvr>
                                          <p:to>
                                            <p:strVal val="hidden"/>
                                          </p:to>
                                        </p:set>
                                      </p:childTnLst>
                                    </p:cTn>
                                  </p:par>
                                  <p:par>
                                    <p:cTn id="154" presetID="42" presetClass="path" presetSubtype="0" repeatCount="indefinite" accel="20000" decel="20000" autoRev="1" fill="hold" nodeType="withEffect">
                                      <p:stCondLst>
                                        <p:cond delay="8000"/>
                                      </p:stCondLst>
                                      <p:childTnLst>
                                        <p:animMotion origin="layout" path="M -2.67361E-6 6.17284E-7 L -0.00477 0.04051 " pathEditMode="relative" rAng="0" ptsTypes="AA">
                                          <p:cBhvr>
                                            <p:cTn id="155" dur="2500" fill="hold"/>
                                            <p:tgtEl>
                                              <p:spTgt spid="28"/>
                                            </p:tgtEl>
                                            <p:attrNameLst>
                                              <p:attrName>ppt_x</p:attrName>
                                              <p:attrName>ppt_y</p:attrName>
                                            </p:attrNameLst>
                                          </p:cBhvr>
                                          <p:rCtr x="-239" y="2025"/>
                                        </p:animMotion>
                                      </p:childTnLst>
                                    </p:cTn>
                                  </p:par>
                                  <p:par>
                                    <p:cTn id="156" presetID="35" presetClass="path" presetSubtype="0" repeatCount="indefinite" accel="12500" decel="12500" autoRev="1" fill="hold" nodeType="withEffect">
                                      <p:stCondLst>
                                        <p:cond delay="8000"/>
                                      </p:stCondLst>
                                      <p:childTnLst>
                                        <p:animMotion origin="layout" path="M 2.01389E-6 1.17284E-6 L -0.01747 0.00424 " pathEditMode="relative" rAng="0" ptsTypes="AA">
                                          <p:cBhvr>
                                            <p:cTn id="157" dur="2000" fill="hold"/>
                                            <p:tgtEl>
                                              <p:spTgt spid="41"/>
                                            </p:tgtEl>
                                            <p:attrNameLst>
                                              <p:attrName>ppt_x</p:attrName>
                                              <p:attrName>ppt_y</p:attrName>
                                            </p:attrNameLst>
                                          </p:cBhvr>
                                          <p:rCtr x="-879" y="212"/>
                                        </p:animMotion>
                                      </p:childTnLst>
                                    </p:cTn>
                                  </p:par>
                                  <p:par>
                                    <p:cTn id="158" presetID="10" presetClass="entr" presetSubtype="0" fill="hold" nodeType="withEffect">
                                      <p:stCondLst>
                                        <p:cond delay="9000"/>
                                      </p:stCondLst>
                                      <p:childTnLst>
                                        <p:set>
                                          <p:cBhvr>
                                            <p:cTn id="159" dur="1" fill="hold">
                                              <p:stCondLst>
                                                <p:cond delay="0"/>
                                              </p:stCondLst>
                                            </p:cTn>
                                            <p:tgtEl>
                                              <p:spTgt spid="47"/>
                                            </p:tgtEl>
                                            <p:attrNameLst>
                                              <p:attrName>style.visibility</p:attrName>
                                            </p:attrNameLst>
                                          </p:cBhvr>
                                          <p:to>
                                            <p:strVal val="visible"/>
                                          </p:to>
                                        </p:set>
                                        <p:animEffect transition="in" filter="fade">
                                          <p:cBhvr>
                                            <p:cTn id="160" dur="500"/>
                                            <p:tgtEl>
                                              <p:spTgt spid="47"/>
                                            </p:tgtEl>
                                          </p:cBhvr>
                                        </p:animEffect>
                                      </p:childTnLst>
                                    </p:cTn>
                                  </p:par>
                                  <p:par>
                                    <p:cTn id="161" presetID="10" presetClass="entr" presetSubtype="0" fill="hold" nodeType="withEffect">
                                      <p:stCondLst>
                                        <p:cond delay="900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500"/>
                                            <p:tgtEl>
                                              <p:spTgt spid="48"/>
                                            </p:tgtEl>
                                          </p:cBhvr>
                                        </p:animEffect>
                                      </p:childTnLst>
                                    </p:cTn>
                                  </p:par>
                                  <p:par>
                                    <p:cTn id="164" presetID="8" presetClass="emph" presetSubtype="0" fill="hold" nodeType="withEffect">
                                      <p:stCondLst>
                                        <p:cond delay="9000"/>
                                      </p:stCondLst>
                                      <p:childTnLst>
                                        <p:animRot by="21600000">
                                          <p:cBhvr>
                                            <p:cTn id="165" dur="2000" fill="hold"/>
                                            <p:tgtEl>
                                              <p:spTgt spid="47"/>
                                            </p:tgtEl>
                                            <p:attrNameLst>
                                              <p:attrName>r</p:attrName>
                                            </p:attrNameLst>
                                          </p:cBhvr>
                                        </p:animRot>
                                      </p:childTnLst>
                                    </p:cTn>
                                  </p:par>
                                  <p:par>
                                    <p:cTn id="166" presetID="8" presetClass="emph" presetSubtype="0" fill="hold" nodeType="withEffect">
                                      <p:stCondLst>
                                        <p:cond delay="9000"/>
                                      </p:stCondLst>
                                      <p:childTnLst>
                                        <p:animRot by="21600000">
                                          <p:cBhvr>
                                            <p:cTn id="167" dur="2000" fill="hold"/>
                                            <p:tgtEl>
                                              <p:spTgt spid="48"/>
                                            </p:tgtEl>
                                            <p:attrNameLst>
                                              <p:attrName>r</p:attrName>
                                            </p:attrNameLst>
                                          </p:cBhvr>
                                        </p:animRot>
                                      </p:childTnLst>
                                    </p:cTn>
                                  </p:par>
                                  <p:par>
                                    <p:cTn id="168" presetID="53" presetClass="entr" presetSubtype="16" fill="hold" nodeType="withEffect">
                                      <p:stCondLst>
                                        <p:cond delay="10000"/>
                                      </p:stCondLst>
                                      <p:childTnLst>
                                        <p:set>
                                          <p:cBhvr>
                                            <p:cTn id="169" dur="1" fill="hold">
                                              <p:stCondLst>
                                                <p:cond delay="0"/>
                                              </p:stCondLst>
                                            </p:cTn>
                                            <p:tgtEl>
                                              <p:spTgt spid="32"/>
                                            </p:tgtEl>
                                            <p:attrNameLst>
                                              <p:attrName>style.visibility</p:attrName>
                                            </p:attrNameLst>
                                          </p:cBhvr>
                                          <p:to>
                                            <p:strVal val="visible"/>
                                          </p:to>
                                        </p:set>
                                        <p:anim calcmode="lin" valueType="num">
                                          <p:cBhvr>
                                            <p:cTn id="170" dur="500" fill="hold"/>
                                            <p:tgtEl>
                                              <p:spTgt spid="32"/>
                                            </p:tgtEl>
                                            <p:attrNameLst>
                                              <p:attrName>ppt_w</p:attrName>
                                            </p:attrNameLst>
                                          </p:cBhvr>
                                          <p:tavLst>
                                            <p:tav tm="0">
                                              <p:val>
                                                <p:fltVal val="0"/>
                                              </p:val>
                                            </p:tav>
                                            <p:tav tm="100000">
                                              <p:val>
                                                <p:strVal val="#ppt_w"/>
                                              </p:val>
                                            </p:tav>
                                          </p:tavLst>
                                        </p:anim>
                                        <p:anim calcmode="lin" valueType="num">
                                          <p:cBhvr>
                                            <p:cTn id="171" dur="500" fill="hold"/>
                                            <p:tgtEl>
                                              <p:spTgt spid="32"/>
                                            </p:tgtEl>
                                            <p:attrNameLst>
                                              <p:attrName>ppt_h</p:attrName>
                                            </p:attrNameLst>
                                          </p:cBhvr>
                                          <p:tavLst>
                                            <p:tav tm="0">
                                              <p:val>
                                                <p:fltVal val="0"/>
                                              </p:val>
                                            </p:tav>
                                            <p:tav tm="100000">
                                              <p:val>
                                                <p:strVal val="#ppt_h"/>
                                              </p:val>
                                            </p:tav>
                                          </p:tavLst>
                                        </p:anim>
                                        <p:animEffect transition="in" filter="fade">
                                          <p:cBhvr>
                                            <p:cTn id="172" dur="500"/>
                                            <p:tgtEl>
                                              <p:spTgt spid="32"/>
                                            </p:tgtEl>
                                          </p:cBhvr>
                                        </p:animEffect>
                                      </p:childTnLst>
                                    </p:cTn>
                                  </p:par>
                                  <p:par>
                                    <p:cTn id="173" presetID="53" presetClass="entr" presetSubtype="16" fill="hold" nodeType="withEffect">
                                      <p:stCondLst>
                                        <p:cond delay="100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500" fill="hold"/>
                                            <p:tgtEl>
                                              <p:spTgt spid="31"/>
                                            </p:tgtEl>
                                            <p:attrNameLst>
                                              <p:attrName>ppt_w</p:attrName>
                                            </p:attrNameLst>
                                          </p:cBhvr>
                                          <p:tavLst>
                                            <p:tav tm="0">
                                              <p:val>
                                                <p:fltVal val="0"/>
                                              </p:val>
                                            </p:tav>
                                            <p:tav tm="100000">
                                              <p:val>
                                                <p:strVal val="#ppt_w"/>
                                              </p:val>
                                            </p:tav>
                                          </p:tavLst>
                                        </p:anim>
                                        <p:anim calcmode="lin" valueType="num">
                                          <p:cBhvr>
                                            <p:cTn id="176" dur="500" fill="hold"/>
                                            <p:tgtEl>
                                              <p:spTgt spid="31"/>
                                            </p:tgtEl>
                                            <p:attrNameLst>
                                              <p:attrName>ppt_h</p:attrName>
                                            </p:attrNameLst>
                                          </p:cBhvr>
                                          <p:tavLst>
                                            <p:tav tm="0">
                                              <p:val>
                                                <p:fltVal val="0"/>
                                              </p:val>
                                            </p:tav>
                                            <p:tav tm="100000">
                                              <p:val>
                                                <p:strVal val="#ppt_h"/>
                                              </p:val>
                                            </p:tav>
                                          </p:tavLst>
                                        </p:anim>
                                        <p:animEffect transition="in" filter="fade">
                                          <p:cBhvr>
                                            <p:cTn id="177" dur="500"/>
                                            <p:tgtEl>
                                              <p:spTgt spid="31"/>
                                            </p:tgtEl>
                                          </p:cBhvr>
                                        </p:animEffect>
                                      </p:childTnLst>
                                    </p:cTn>
                                  </p:par>
                                  <p:par>
                                    <p:cTn id="178" presetID="10" presetClass="exit" presetSubtype="0" fill="hold" nodeType="withEffect">
                                      <p:stCondLst>
                                        <p:cond delay="10500"/>
                                      </p:stCondLst>
                                      <p:childTnLst>
                                        <p:animEffect transition="out" filter="fade">
                                          <p:cBhvr>
                                            <p:cTn id="179" dur="500"/>
                                            <p:tgtEl>
                                              <p:spTgt spid="47"/>
                                            </p:tgtEl>
                                          </p:cBhvr>
                                        </p:animEffect>
                                        <p:set>
                                          <p:cBhvr>
                                            <p:cTn id="180" dur="1" fill="hold">
                                              <p:stCondLst>
                                                <p:cond delay="499"/>
                                              </p:stCondLst>
                                            </p:cTn>
                                            <p:tgtEl>
                                              <p:spTgt spid="47"/>
                                            </p:tgtEl>
                                            <p:attrNameLst>
                                              <p:attrName>style.visibility</p:attrName>
                                            </p:attrNameLst>
                                          </p:cBhvr>
                                          <p:to>
                                            <p:strVal val="hidden"/>
                                          </p:to>
                                        </p:set>
                                      </p:childTnLst>
                                    </p:cTn>
                                  </p:par>
                                  <p:par>
                                    <p:cTn id="181" presetID="10" presetClass="exit" presetSubtype="0" fill="hold" nodeType="withEffect">
                                      <p:stCondLst>
                                        <p:cond delay="10500"/>
                                      </p:stCondLst>
                                      <p:childTnLst>
                                        <p:animEffect transition="out" filter="fade">
                                          <p:cBhvr>
                                            <p:cTn id="182" dur="500"/>
                                            <p:tgtEl>
                                              <p:spTgt spid="48"/>
                                            </p:tgtEl>
                                          </p:cBhvr>
                                        </p:animEffect>
                                        <p:set>
                                          <p:cBhvr>
                                            <p:cTn id="183" dur="1" fill="hold">
                                              <p:stCondLst>
                                                <p:cond delay="499"/>
                                              </p:stCondLst>
                                            </p:cTn>
                                            <p:tgtEl>
                                              <p:spTgt spid="48"/>
                                            </p:tgtEl>
                                            <p:attrNameLst>
                                              <p:attrName>style.visibility</p:attrName>
                                            </p:attrNameLst>
                                          </p:cBhvr>
                                          <p:to>
                                            <p:strVal val="hidden"/>
                                          </p:to>
                                        </p:set>
                                      </p:childTnLst>
                                    </p:cTn>
                                  </p:par>
                                  <p:par>
                                    <p:cTn id="184" presetID="10" presetClass="entr" presetSubtype="0" fill="hold" nodeType="withEffect">
                                      <p:stCondLst>
                                        <p:cond delay="11500"/>
                                      </p:stCondLst>
                                      <p:childTnLst>
                                        <p:set>
                                          <p:cBhvr>
                                            <p:cTn id="185" dur="1" fill="hold">
                                              <p:stCondLst>
                                                <p:cond delay="0"/>
                                              </p:stCondLst>
                                            </p:cTn>
                                            <p:tgtEl>
                                              <p:spTgt spid="49"/>
                                            </p:tgtEl>
                                            <p:attrNameLst>
                                              <p:attrName>style.visibility</p:attrName>
                                            </p:attrNameLst>
                                          </p:cBhvr>
                                          <p:to>
                                            <p:strVal val="visible"/>
                                          </p:to>
                                        </p:set>
                                        <p:animEffect transition="in" filter="fade">
                                          <p:cBhvr>
                                            <p:cTn id="186" dur="500"/>
                                            <p:tgtEl>
                                              <p:spTgt spid="49"/>
                                            </p:tgtEl>
                                          </p:cBhvr>
                                        </p:animEffect>
                                      </p:childTnLst>
                                    </p:cTn>
                                  </p:par>
                                  <p:par>
                                    <p:cTn id="187" presetID="10" presetClass="entr" presetSubtype="0" fill="hold" nodeType="withEffect">
                                      <p:stCondLst>
                                        <p:cond delay="11500"/>
                                      </p:stCondLst>
                                      <p:childTnLst>
                                        <p:set>
                                          <p:cBhvr>
                                            <p:cTn id="188" dur="1" fill="hold">
                                              <p:stCondLst>
                                                <p:cond delay="0"/>
                                              </p:stCondLst>
                                            </p:cTn>
                                            <p:tgtEl>
                                              <p:spTgt spid="50"/>
                                            </p:tgtEl>
                                            <p:attrNameLst>
                                              <p:attrName>style.visibility</p:attrName>
                                            </p:attrNameLst>
                                          </p:cBhvr>
                                          <p:to>
                                            <p:strVal val="visible"/>
                                          </p:to>
                                        </p:set>
                                        <p:animEffect transition="in" filter="fade">
                                          <p:cBhvr>
                                            <p:cTn id="189" dur="500"/>
                                            <p:tgtEl>
                                              <p:spTgt spid="50"/>
                                            </p:tgtEl>
                                          </p:cBhvr>
                                        </p:animEffect>
                                      </p:childTnLst>
                                    </p:cTn>
                                  </p:par>
                                  <p:par>
                                    <p:cTn id="190" presetID="8" presetClass="emph" presetSubtype="0" fill="hold" nodeType="withEffect">
                                      <p:stCondLst>
                                        <p:cond delay="11500"/>
                                      </p:stCondLst>
                                      <p:childTnLst>
                                        <p:animRot by="21600000">
                                          <p:cBhvr>
                                            <p:cTn id="191" dur="2000" fill="hold"/>
                                            <p:tgtEl>
                                              <p:spTgt spid="49"/>
                                            </p:tgtEl>
                                            <p:attrNameLst>
                                              <p:attrName>r</p:attrName>
                                            </p:attrNameLst>
                                          </p:cBhvr>
                                        </p:animRot>
                                      </p:childTnLst>
                                    </p:cTn>
                                  </p:par>
                                  <p:par>
                                    <p:cTn id="192" presetID="8" presetClass="emph" presetSubtype="0" fill="hold" nodeType="withEffect">
                                      <p:stCondLst>
                                        <p:cond delay="11500"/>
                                      </p:stCondLst>
                                      <p:childTnLst>
                                        <p:animRot by="21600000">
                                          <p:cBhvr>
                                            <p:cTn id="193" dur="2000" fill="hold"/>
                                            <p:tgtEl>
                                              <p:spTgt spid="50"/>
                                            </p:tgtEl>
                                            <p:attrNameLst>
                                              <p:attrName>r</p:attrName>
                                            </p:attrNameLst>
                                          </p:cBhvr>
                                        </p:animRot>
                                      </p:childTnLst>
                                    </p:cTn>
                                  </p:par>
                                  <p:par>
                                    <p:cTn id="194" presetID="53" presetClass="entr" presetSubtype="16" fill="hold" nodeType="withEffect">
                                      <p:stCondLst>
                                        <p:cond delay="12500"/>
                                      </p:stCondLst>
                                      <p:childTnLst>
                                        <p:set>
                                          <p:cBhvr>
                                            <p:cTn id="195" dur="1" fill="hold">
                                              <p:stCondLst>
                                                <p:cond delay="0"/>
                                              </p:stCondLst>
                                            </p:cTn>
                                            <p:tgtEl>
                                              <p:spTgt spid="39"/>
                                            </p:tgtEl>
                                            <p:attrNameLst>
                                              <p:attrName>style.visibility</p:attrName>
                                            </p:attrNameLst>
                                          </p:cBhvr>
                                          <p:to>
                                            <p:strVal val="visible"/>
                                          </p:to>
                                        </p:set>
                                        <p:anim calcmode="lin" valueType="num">
                                          <p:cBhvr>
                                            <p:cTn id="196" dur="500" fill="hold"/>
                                            <p:tgtEl>
                                              <p:spTgt spid="39"/>
                                            </p:tgtEl>
                                            <p:attrNameLst>
                                              <p:attrName>ppt_w</p:attrName>
                                            </p:attrNameLst>
                                          </p:cBhvr>
                                          <p:tavLst>
                                            <p:tav tm="0">
                                              <p:val>
                                                <p:fltVal val="0"/>
                                              </p:val>
                                            </p:tav>
                                            <p:tav tm="100000">
                                              <p:val>
                                                <p:strVal val="#ppt_w"/>
                                              </p:val>
                                            </p:tav>
                                          </p:tavLst>
                                        </p:anim>
                                        <p:anim calcmode="lin" valueType="num">
                                          <p:cBhvr>
                                            <p:cTn id="197" dur="500" fill="hold"/>
                                            <p:tgtEl>
                                              <p:spTgt spid="39"/>
                                            </p:tgtEl>
                                            <p:attrNameLst>
                                              <p:attrName>ppt_h</p:attrName>
                                            </p:attrNameLst>
                                          </p:cBhvr>
                                          <p:tavLst>
                                            <p:tav tm="0">
                                              <p:val>
                                                <p:fltVal val="0"/>
                                              </p:val>
                                            </p:tav>
                                            <p:tav tm="100000">
                                              <p:val>
                                                <p:strVal val="#ppt_h"/>
                                              </p:val>
                                            </p:tav>
                                          </p:tavLst>
                                        </p:anim>
                                        <p:animEffect transition="in" filter="fade">
                                          <p:cBhvr>
                                            <p:cTn id="198" dur="500"/>
                                            <p:tgtEl>
                                              <p:spTgt spid="39"/>
                                            </p:tgtEl>
                                          </p:cBhvr>
                                        </p:animEffect>
                                      </p:childTnLst>
                                    </p:cTn>
                                  </p:par>
                                  <p:par>
                                    <p:cTn id="199" presetID="53" presetClass="entr" presetSubtype="16" fill="hold" nodeType="withEffect">
                                      <p:stCondLst>
                                        <p:cond delay="12500"/>
                                      </p:stCondLst>
                                      <p:childTnLst>
                                        <p:set>
                                          <p:cBhvr>
                                            <p:cTn id="200" dur="1" fill="hold">
                                              <p:stCondLst>
                                                <p:cond delay="0"/>
                                              </p:stCondLst>
                                            </p:cTn>
                                            <p:tgtEl>
                                              <p:spTgt spid="37"/>
                                            </p:tgtEl>
                                            <p:attrNameLst>
                                              <p:attrName>style.visibility</p:attrName>
                                            </p:attrNameLst>
                                          </p:cBhvr>
                                          <p:to>
                                            <p:strVal val="visible"/>
                                          </p:to>
                                        </p:set>
                                        <p:anim calcmode="lin" valueType="num">
                                          <p:cBhvr>
                                            <p:cTn id="201" dur="500" fill="hold"/>
                                            <p:tgtEl>
                                              <p:spTgt spid="37"/>
                                            </p:tgtEl>
                                            <p:attrNameLst>
                                              <p:attrName>ppt_w</p:attrName>
                                            </p:attrNameLst>
                                          </p:cBhvr>
                                          <p:tavLst>
                                            <p:tav tm="0">
                                              <p:val>
                                                <p:fltVal val="0"/>
                                              </p:val>
                                            </p:tav>
                                            <p:tav tm="100000">
                                              <p:val>
                                                <p:strVal val="#ppt_w"/>
                                              </p:val>
                                            </p:tav>
                                          </p:tavLst>
                                        </p:anim>
                                        <p:anim calcmode="lin" valueType="num">
                                          <p:cBhvr>
                                            <p:cTn id="202" dur="500" fill="hold"/>
                                            <p:tgtEl>
                                              <p:spTgt spid="37"/>
                                            </p:tgtEl>
                                            <p:attrNameLst>
                                              <p:attrName>ppt_h</p:attrName>
                                            </p:attrNameLst>
                                          </p:cBhvr>
                                          <p:tavLst>
                                            <p:tav tm="0">
                                              <p:val>
                                                <p:fltVal val="0"/>
                                              </p:val>
                                            </p:tav>
                                            <p:tav tm="100000">
                                              <p:val>
                                                <p:strVal val="#ppt_h"/>
                                              </p:val>
                                            </p:tav>
                                          </p:tavLst>
                                        </p:anim>
                                        <p:animEffect transition="in" filter="fade">
                                          <p:cBhvr>
                                            <p:cTn id="203" dur="500"/>
                                            <p:tgtEl>
                                              <p:spTgt spid="37"/>
                                            </p:tgtEl>
                                          </p:cBhvr>
                                        </p:animEffect>
                                      </p:childTnLst>
                                    </p:cTn>
                                  </p:par>
                                  <p:par>
                                    <p:cTn id="204" presetID="10" presetClass="exit" presetSubtype="0" fill="hold" nodeType="withEffect">
                                      <p:stCondLst>
                                        <p:cond delay="13000"/>
                                      </p:stCondLst>
                                      <p:childTnLst>
                                        <p:animEffect transition="out" filter="fade">
                                          <p:cBhvr>
                                            <p:cTn id="205" dur="500"/>
                                            <p:tgtEl>
                                              <p:spTgt spid="49"/>
                                            </p:tgtEl>
                                          </p:cBhvr>
                                        </p:animEffect>
                                        <p:set>
                                          <p:cBhvr>
                                            <p:cTn id="206" dur="1" fill="hold">
                                              <p:stCondLst>
                                                <p:cond delay="499"/>
                                              </p:stCondLst>
                                            </p:cTn>
                                            <p:tgtEl>
                                              <p:spTgt spid="49"/>
                                            </p:tgtEl>
                                            <p:attrNameLst>
                                              <p:attrName>style.visibility</p:attrName>
                                            </p:attrNameLst>
                                          </p:cBhvr>
                                          <p:to>
                                            <p:strVal val="hidden"/>
                                          </p:to>
                                        </p:set>
                                      </p:childTnLst>
                                    </p:cTn>
                                  </p:par>
                                  <p:par>
                                    <p:cTn id="207" presetID="10" presetClass="exit" presetSubtype="0" fill="hold" nodeType="withEffect">
                                      <p:stCondLst>
                                        <p:cond delay="13000"/>
                                      </p:stCondLst>
                                      <p:childTnLst>
                                        <p:animEffect transition="out" filter="fade">
                                          <p:cBhvr>
                                            <p:cTn id="208" dur="500"/>
                                            <p:tgtEl>
                                              <p:spTgt spid="50"/>
                                            </p:tgtEl>
                                          </p:cBhvr>
                                        </p:animEffect>
                                        <p:set>
                                          <p:cBhvr>
                                            <p:cTn id="209" dur="1" fill="hold">
                                              <p:stCondLst>
                                                <p:cond delay="499"/>
                                              </p:stCondLst>
                                            </p:cTn>
                                            <p:tgtEl>
                                              <p:spTgt spid="50"/>
                                            </p:tgtEl>
                                            <p:attrNameLst>
                                              <p:attrName>style.visibility</p:attrName>
                                            </p:attrNameLst>
                                          </p:cBhvr>
                                          <p:to>
                                            <p:strVal val="hidden"/>
                                          </p:to>
                                        </p:set>
                                      </p:childTnLst>
                                    </p:cTn>
                                  </p:par>
                                  <p:par>
                                    <p:cTn id="210" presetID="10" presetClass="entr" presetSubtype="0" fill="hold" nodeType="withEffect">
                                      <p:stCondLst>
                                        <p:cond delay="14000"/>
                                      </p:stCondLst>
                                      <p:childTnLst>
                                        <p:set>
                                          <p:cBhvr>
                                            <p:cTn id="211" dur="1" fill="hold">
                                              <p:stCondLst>
                                                <p:cond delay="0"/>
                                              </p:stCondLst>
                                            </p:cTn>
                                            <p:tgtEl>
                                              <p:spTgt spid="51"/>
                                            </p:tgtEl>
                                            <p:attrNameLst>
                                              <p:attrName>style.visibility</p:attrName>
                                            </p:attrNameLst>
                                          </p:cBhvr>
                                          <p:to>
                                            <p:strVal val="visible"/>
                                          </p:to>
                                        </p:set>
                                        <p:animEffect transition="in" filter="fade">
                                          <p:cBhvr>
                                            <p:cTn id="212" dur="500"/>
                                            <p:tgtEl>
                                              <p:spTgt spid="51"/>
                                            </p:tgtEl>
                                          </p:cBhvr>
                                        </p:animEffect>
                                      </p:childTnLst>
                                    </p:cTn>
                                  </p:par>
                                  <p:par>
                                    <p:cTn id="213" presetID="10" presetClass="entr" presetSubtype="0" fill="hold" nodeType="withEffect">
                                      <p:stCondLst>
                                        <p:cond delay="14000"/>
                                      </p:stCondLst>
                                      <p:childTnLst>
                                        <p:set>
                                          <p:cBhvr>
                                            <p:cTn id="214" dur="1" fill="hold">
                                              <p:stCondLst>
                                                <p:cond delay="0"/>
                                              </p:stCondLst>
                                            </p:cTn>
                                            <p:tgtEl>
                                              <p:spTgt spid="52"/>
                                            </p:tgtEl>
                                            <p:attrNameLst>
                                              <p:attrName>style.visibility</p:attrName>
                                            </p:attrNameLst>
                                          </p:cBhvr>
                                          <p:to>
                                            <p:strVal val="visible"/>
                                          </p:to>
                                        </p:set>
                                        <p:animEffect transition="in" filter="fade">
                                          <p:cBhvr>
                                            <p:cTn id="215" dur="500"/>
                                            <p:tgtEl>
                                              <p:spTgt spid="52"/>
                                            </p:tgtEl>
                                          </p:cBhvr>
                                        </p:animEffect>
                                      </p:childTnLst>
                                    </p:cTn>
                                  </p:par>
                                  <p:par>
                                    <p:cTn id="216" presetID="8" presetClass="emph" presetSubtype="0" fill="hold" nodeType="withEffect">
                                      <p:stCondLst>
                                        <p:cond delay="14000"/>
                                      </p:stCondLst>
                                      <p:childTnLst>
                                        <p:animRot by="21600000">
                                          <p:cBhvr>
                                            <p:cTn id="217" dur="2000" fill="hold"/>
                                            <p:tgtEl>
                                              <p:spTgt spid="51"/>
                                            </p:tgtEl>
                                            <p:attrNameLst>
                                              <p:attrName>r</p:attrName>
                                            </p:attrNameLst>
                                          </p:cBhvr>
                                        </p:animRot>
                                      </p:childTnLst>
                                    </p:cTn>
                                  </p:par>
                                  <p:par>
                                    <p:cTn id="218" presetID="8" presetClass="emph" presetSubtype="0" fill="hold" nodeType="withEffect">
                                      <p:stCondLst>
                                        <p:cond delay="14000"/>
                                      </p:stCondLst>
                                      <p:childTnLst>
                                        <p:animRot by="21600000">
                                          <p:cBhvr>
                                            <p:cTn id="219" dur="2000" fill="hold"/>
                                            <p:tgtEl>
                                              <p:spTgt spid="52"/>
                                            </p:tgtEl>
                                            <p:attrNameLst>
                                              <p:attrName>r</p:attrName>
                                            </p:attrNameLst>
                                          </p:cBhvr>
                                        </p:animRot>
                                      </p:childTnLst>
                                    </p:cTn>
                                  </p:par>
                                  <p:par>
                                    <p:cTn id="220" presetID="53" presetClass="entr" presetSubtype="16" fill="hold" nodeType="withEffect">
                                      <p:stCondLst>
                                        <p:cond delay="15000"/>
                                      </p:stCondLst>
                                      <p:childTnLst>
                                        <p:set>
                                          <p:cBhvr>
                                            <p:cTn id="221" dur="1" fill="hold">
                                              <p:stCondLst>
                                                <p:cond delay="0"/>
                                              </p:stCondLst>
                                            </p:cTn>
                                            <p:tgtEl>
                                              <p:spTgt spid="33"/>
                                            </p:tgtEl>
                                            <p:attrNameLst>
                                              <p:attrName>style.visibility</p:attrName>
                                            </p:attrNameLst>
                                          </p:cBhvr>
                                          <p:to>
                                            <p:strVal val="visible"/>
                                          </p:to>
                                        </p:set>
                                        <p:anim calcmode="lin" valueType="num">
                                          <p:cBhvr>
                                            <p:cTn id="222" dur="500" fill="hold"/>
                                            <p:tgtEl>
                                              <p:spTgt spid="33"/>
                                            </p:tgtEl>
                                            <p:attrNameLst>
                                              <p:attrName>ppt_w</p:attrName>
                                            </p:attrNameLst>
                                          </p:cBhvr>
                                          <p:tavLst>
                                            <p:tav tm="0">
                                              <p:val>
                                                <p:fltVal val="0"/>
                                              </p:val>
                                            </p:tav>
                                            <p:tav tm="100000">
                                              <p:val>
                                                <p:strVal val="#ppt_w"/>
                                              </p:val>
                                            </p:tav>
                                          </p:tavLst>
                                        </p:anim>
                                        <p:anim calcmode="lin" valueType="num">
                                          <p:cBhvr>
                                            <p:cTn id="223" dur="500" fill="hold"/>
                                            <p:tgtEl>
                                              <p:spTgt spid="33"/>
                                            </p:tgtEl>
                                            <p:attrNameLst>
                                              <p:attrName>ppt_h</p:attrName>
                                            </p:attrNameLst>
                                          </p:cBhvr>
                                          <p:tavLst>
                                            <p:tav tm="0">
                                              <p:val>
                                                <p:fltVal val="0"/>
                                              </p:val>
                                            </p:tav>
                                            <p:tav tm="100000">
                                              <p:val>
                                                <p:strVal val="#ppt_h"/>
                                              </p:val>
                                            </p:tav>
                                          </p:tavLst>
                                        </p:anim>
                                        <p:animEffect transition="in" filter="fade">
                                          <p:cBhvr>
                                            <p:cTn id="224" dur="500"/>
                                            <p:tgtEl>
                                              <p:spTgt spid="33"/>
                                            </p:tgtEl>
                                          </p:cBhvr>
                                        </p:animEffect>
                                      </p:childTnLst>
                                    </p:cTn>
                                  </p:par>
                                  <p:par>
                                    <p:cTn id="225" presetID="13" presetClass="path" presetSubtype="0" repeatCount="indefinite" accel="50000" autoRev="1" fill="hold" nodeType="withEffect" p14:presetBounceEnd="16000">
                                      <p:stCondLst>
                                        <p:cond delay="15000"/>
                                      </p:stCondLst>
                                      <p:childTnLst>
                                        <p:animMotion origin="layout" path="M -2.95139E-6 7.40741E-7 L 0.02908 0.05363 L -0.04112 0.01447 L -2.95139E-6 7.40741E-7 Z " pathEditMode="relative" rAng="1047836" ptsTypes="FFFF" p14:bounceEnd="16000">
                                          <p:cBhvr>
                                            <p:cTn id="226" dur="3750" fill="hold"/>
                                            <p:tgtEl>
                                              <p:spTgt spid="33"/>
                                            </p:tgtEl>
                                            <p:attrNameLst>
                                              <p:attrName>ppt_x</p:attrName>
                                              <p:attrName>ppt_y</p:attrName>
                                            </p:attrNameLst>
                                          </p:cBhvr>
                                          <p:rCtr x="-304" y="1698"/>
                                        </p:animMotion>
                                      </p:childTnLst>
                                    </p:cTn>
                                  </p:par>
                                  <p:par>
                                    <p:cTn id="227" presetID="32" presetClass="emph" presetSubtype="0" repeatCount="indefinite" fill="hold" nodeType="withEffect">
                                      <p:stCondLst>
                                        <p:cond delay="15000"/>
                                      </p:stCondLst>
                                      <p:childTnLst>
                                        <p:animRot by="120000">
                                          <p:cBhvr>
                                            <p:cTn id="228" dur="200" fill="hold">
                                              <p:stCondLst>
                                                <p:cond delay="0"/>
                                              </p:stCondLst>
                                            </p:cTn>
                                            <p:tgtEl>
                                              <p:spTgt spid="33"/>
                                            </p:tgtEl>
                                            <p:attrNameLst>
                                              <p:attrName>r</p:attrName>
                                            </p:attrNameLst>
                                          </p:cBhvr>
                                        </p:animRot>
                                        <p:animRot by="-240000">
                                          <p:cBhvr>
                                            <p:cTn id="229" dur="400" fill="hold">
                                              <p:stCondLst>
                                                <p:cond delay="400"/>
                                              </p:stCondLst>
                                            </p:cTn>
                                            <p:tgtEl>
                                              <p:spTgt spid="33"/>
                                            </p:tgtEl>
                                            <p:attrNameLst>
                                              <p:attrName>r</p:attrName>
                                            </p:attrNameLst>
                                          </p:cBhvr>
                                        </p:animRot>
                                        <p:animRot by="240000">
                                          <p:cBhvr>
                                            <p:cTn id="230" dur="400" fill="hold">
                                              <p:stCondLst>
                                                <p:cond delay="800"/>
                                              </p:stCondLst>
                                            </p:cTn>
                                            <p:tgtEl>
                                              <p:spTgt spid="33"/>
                                            </p:tgtEl>
                                            <p:attrNameLst>
                                              <p:attrName>r</p:attrName>
                                            </p:attrNameLst>
                                          </p:cBhvr>
                                        </p:animRot>
                                        <p:animRot by="-240000">
                                          <p:cBhvr>
                                            <p:cTn id="231" dur="400" fill="hold">
                                              <p:stCondLst>
                                                <p:cond delay="1200"/>
                                              </p:stCondLst>
                                            </p:cTn>
                                            <p:tgtEl>
                                              <p:spTgt spid="33"/>
                                            </p:tgtEl>
                                            <p:attrNameLst>
                                              <p:attrName>r</p:attrName>
                                            </p:attrNameLst>
                                          </p:cBhvr>
                                        </p:animRot>
                                        <p:animRot by="120000">
                                          <p:cBhvr>
                                            <p:cTn id="232" dur="400" fill="hold">
                                              <p:stCondLst>
                                                <p:cond delay="1600"/>
                                              </p:stCondLst>
                                            </p:cTn>
                                            <p:tgtEl>
                                              <p:spTgt spid="33"/>
                                            </p:tgtEl>
                                            <p:attrNameLst>
                                              <p:attrName>r</p:attrName>
                                            </p:attrNameLst>
                                          </p:cBhvr>
                                        </p:animRot>
                                      </p:childTnLst>
                                    </p:cTn>
                                  </p:par>
                                  <p:par>
                                    <p:cTn id="233" presetID="53" presetClass="entr" presetSubtype="16" fill="hold" nodeType="withEffect">
                                      <p:stCondLst>
                                        <p:cond delay="15000"/>
                                      </p:stCondLst>
                                      <p:childTnLst>
                                        <p:set>
                                          <p:cBhvr>
                                            <p:cTn id="234" dur="1" fill="hold">
                                              <p:stCondLst>
                                                <p:cond delay="0"/>
                                              </p:stCondLst>
                                            </p:cTn>
                                            <p:tgtEl>
                                              <p:spTgt spid="27"/>
                                            </p:tgtEl>
                                            <p:attrNameLst>
                                              <p:attrName>style.visibility</p:attrName>
                                            </p:attrNameLst>
                                          </p:cBhvr>
                                          <p:to>
                                            <p:strVal val="visible"/>
                                          </p:to>
                                        </p:set>
                                        <p:anim calcmode="lin" valueType="num">
                                          <p:cBhvr>
                                            <p:cTn id="235" dur="500" fill="hold"/>
                                            <p:tgtEl>
                                              <p:spTgt spid="27"/>
                                            </p:tgtEl>
                                            <p:attrNameLst>
                                              <p:attrName>ppt_w</p:attrName>
                                            </p:attrNameLst>
                                          </p:cBhvr>
                                          <p:tavLst>
                                            <p:tav tm="0">
                                              <p:val>
                                                <p:fltVal val="0"/>
                                              </p:val>
                                            </p:tav>
                                            <p:tav tm="100000">
                                              <p:val>
                                                <p:strVal val="#ppt_w"/>
                                              </p:val>
                                            </p:tav>
                                          </p:tavLst>
                                        </p:anim>
                                        <p:anim calcmode="lin" valueType="num">
                                          <p:cBhvr>
                                            <p:cTn id="236" dur="500" fill="hold"/>
                                            <p:tgtEl>
                                              <p:spTgt spid="27"/>
                                            </p:tgtEl>
                                            <p:attrNameLst>
                                              <p:attrName>ppt_h</p:attrName>
                                            </p:attrNameLst>
                                          </p:cBhvr>
                                          <p:tavLst>
                                            <p:tav tm="0">
                                              <p:val>
                                                <p:fltVal val="0"/>
                                              </p:val>
                                            </p:tav>
                                            <p:tav tm="100000">
                                              <p:val>
                                                <p:strVal val="#ppt_h"/>
                                              </p:val>
                                            </p:tav>
                                          </p:tavLst>
                                        </p:anim>
                                        <p:animEffect transition="in" filter="fade">
                                          <p:cBhvr>
                                            <p:cTn id="237" dur="500"/>
                                            <p:tgtEl>
                                              <p:spTgt spid="27"/>
                                            </p:tgtEl>
                                          </p:cBhvr>
                                        </p:animEffect>
                                      </p:childTnLst>
                                    </p:cTn>
                                  </p:par>
                                  <p:par>
                                    <p:cTn id="238" presetID="10" presetClass="exit" presetSubtype="0" fill="hold" nodeType="withEffect">
                                      <p:stCondLst>
                                        <p:cond delay="15500"/>
                                      </p:stCondLst>
                                      <p:childTnLst>
                                        <p:animEffect transition="out" filter="fade">
                                          <p:cBhvr>
                                            <p:cTn id="239" dur="500"/>
                                            <p:tgtEl>
                                              <p:spTgt spid="51"/>
                                            </p:tgtEl>
                                          </p:cBhvr>
                                        </p:animEffect>
                                        <p:set>
                                          <p:cBhvr>
                                            <p:cTn id="240" dur="1" fill="hold">
                                              <p:stCondLst>
                                                <p:cond delay="499"/>
                                              </p:stCondLst>
                                            </p:cTn>
                                            <p:tgtEl>
                                              <p:spTgt spid="51"/>
                                            </p:tgtEl>
                                            <p:attrNameLst>
                                              <p:attrName>style.visibility</p:attrName>
                                            </p:attrNameLst>
                                          </p:cBhvr>
                                          <p:to>
                                            <p:strVal val="hidden"/>
                                          </p:to>
                                        </p:set>
                                      </p:childTnLst>
                                    </p:cTn>
                                  </p:par>
                                  <p:par>
                                    <p:cTn id="241" presetID="10" presetClass="exit" presetSubtype="0" fill="hold" nodeType="withEffect">
                                      <p:stCondLst>
                                        <p:cond delay="15500"/>
                                      </p:stCondLst>
                                      <p:childTnLst>
                                        <p:animEffect transition="out" filter="fade">
                                          <p:cBhvr>
                                            <p:cTn id="242" dur="500"/>
                                            <p:tgtEl>
                                              <p:spTgt spid="52"/>
                                            </p:tgtEl>
                                          </p:cBhvr>
                                        </p:animEffect>
                                        <p:set>
                                          <p:cBhvr>
                                            <p:cTn id="243" dur="1" fill="hold">
                                              <p:stCondLst>
                                                <p:cond delay="499"/>
                                              </p:stCondLst>
                                            </p:cTn>
                                            <p:tgtEl>
                                              <p:spTgt spid="52"/>
                                            </p:tgtEl>
                                            <p:attrNameLst>
                                              <p:attrName>style.visibility</p:attrName>
                                            </p:attrNameLst>
                                          </p:cBhvr>
                                          <p:to>
                                            <p:strVal val="hidden"/>
                                          </p:to>
                                        </p:set>
                                      </p:childTnLst>
                                    </p:cTn>
                                  </p:par>
                                  <p:par>
                                    <p:cTn id="244" presetID="10" presetClass="entr" presetSubtype="0" fill="hold" nodeType="withEffect">
                                      <p:stCondLst>
                                        <p:cond delay="16500"/>
                                      </p:stCondLst>
                                      <p:childTnLst>
                                        <p:set>
                                          <p:cBhvr>
                                            <p:cTn id="245" dur="1" fill="hold">
                                              <p:stCondLst>
                                                <p:cond delay="0"/>
                                              </p:stCondLst>
                                            </p:cTn>
                                            <p:tgtEl>
                                              <p:spTgt spid="53"/>
                                            </p:tgtEl>
                                            <p:attrNameLst>
                                              <p:attrName>style.visibility</p:attrName>
                                            </p:attrNameLst>
                                          </p:cBhvr>
                                          <p:to>
                                            <p:strVal val="visible"/>
                                          </p:to>
                                        </p:set>
                                        <p:animEffect transition="in" filter="fade">
                                          <p:cBhvr>
                                            <p:cTn id="246" dur="500"/>
                                            <p:tgtEl>
                                              <p:spTgt spid="53"/>
                                            </p:tgtEl>
                                          </p:cBhvr>
                                        </p:animEffect>
                                      </p:childTnLst>
                                    </p:cTn>
                                  </p:par>
                                  <p:par>
                                    <p:cTn id="247" presetID="10" presetClass="entr" presetSubtype="0" fill="hold" nodeType="withEffect">
                                      <p:stCondLst>
                                        <p:cond delay="16500"/>
                                      </p:stCondLst>
                                      <p:childTnLst>
                                        <p:set>
                                          <p:cBhvr>
                                            <p:cTn id="248" dur="1" fill="hold">
                                              <p:stCondLst>
                                                <p:cond delay="0"/>
                                              </p:stCondLst>
                                            </p:cTn>
                                            <p:tgtEl>
                                              <p:spTgt spid="54"/>
                                            </p:tgtEl>
                                            <p:attrNameLst>
                                              <p:attrName>style.visibility</p:attrName>
                                            </p:attrNameLst>
                                          </p:cBhvr>
                                          <p:to>
                                            <p:strVal val="visible"/>
                                          </p:to>
                                        </p:set>
                                        <p:animEffect transition="in" filter="fade">
                                          <p:cBhvr>
                                            <p:cTn id="249" dur="500"/>
                                            <p:tgtEl>
                                              <p:spTgt spid="54"/>
                                            </p:tgtEl>
                                          </p:cBhvr>
                                        </p:animEffect>
                                      </p:childTnLst>
                                    </p:cTn>
                                  </p:par>
                                  <p:par>
                                    <p:cTn id="250" presetID="8" presetClass="emph" presetSubtype="0" fill="hold" nodeType="withEffect">
                                      <p:stCondLst>
                                        <p:cond delay="16500"/>
                                      </p:stCondLst>
                                      <p:childTnLst>
                                        <p:animRot by="21600000">
                                          <p:cBhvr>
                                            <p:cTn id="251" dur="2000" fill="hold"/>
                                            <p:tgtEl>
                                              <p:spTgt spid="53"/>
                                            </p:tgtEl>
                                            <p:attrNameLst>
                                              <p:attrName>r</p:attrName>
                                            </p:attrNameLst>
                                          </p:cBhvr>
                                        </p:animRot>
                                      </p:childTnLst>
                                    </p:cTn>
                                  </p:par>
                                  <p:par>
                                    <p:cTn id="252" presetID="8" presetClass="emph" presetSubtype="0" fill="hold" nodeType="withEffect">
                                      <p:stCondLst>
                                        <p:cond delay="16500"/>
                                      </p:stCondLst>
                                      <p:childTnLst>
                                        <p:animRot by="21600000">
                                          <p:cBhvr>
                                            <p:cTn id="253" dur="2000" fill="hold"/>
                                            <p:tgtEl>
                                              <p:spTgt spid="54"/>
                                            </p:tgtEl>
                                            <p:attrNameLst>
                                              <p:attrName>r</p:attrName>
                                            </p:attrNameLst>
                                          </p:cBhvr>
                                        </p:animRot>
                                      </p:childTnLst>
                                    </p:cTn>
                                  </p:par>
                                  <p:par>
                                    <p:cTn id="254" presetID="53" presetClass="entr" presetSubtype="16" fill="hold" nodeType="withEffect">
                                      <p:stCondLst>
                                        <p:cond delay="17500"/>
                                      </p:stCondLst>
                                      <p:childTnLst>
                                        <p:set>
                                          <p:cBhvr>
                                            <p:cTn id="255" dur="1" fill="hold">
                                              <p:stCondLst>
                                                <p:cond delay="0"/>
                                              </p:stCondLst>
                                            </p:cTn>
                                            <p:tgtEl>
                                              <p:spTgt spid="34"/>
                                            </p:tgtEl>
                                            <p:attrNameLst>
                                              <p:attrName>style.visibility</p:attrName>
                                            </p:attrNameLst>
                                          </p:cBhvr>
                                          <p:to>
                                            <p:strVal val="visible"/>
                                          </p:to>
                                        </p:set>
                                        <p:anim calcmode="lin" valueType="num">
                                          <p:cBhvr>
                                            <p:cTn id="256" dur="500" fill="hold"/>
                                            <p:tgtEl>
                                              <p:spTgt spid="34"/>
                                            </p:tgtEl>
                                            <p:attrNameLst>
                                              <p:attrName>ppt_w</p:attrName>
                                            </p:attrNameLst>
                                          </p:cBhvr>
                                          <p:tavLst>
                                            <p:tav tm="0">
                                              <p:val>
                                                <p:fltVal val="0"/>
                                              </p:val>
                                            </p:tav>
                                            <p:tav tm="100000">
                                              <p:val>
                                                <p:strVal val="#ppt_w"/>
                                              </p:val>
                                            </p:tav>
                                          </p:tavLst>
                                        </p:anim>
                                        <p:anim calcmode="lin" valueType="num">
                                          <p:cBhvr>
                                            <p:cTn id="257" dur="500" fill="hold"/>
                                            <p:tgtEl>
                                              <p:spTgt spid="34"/>
                                            </p:tgtEl>
                                            <p:attrNameLst>
                                              <p:attrName>ppt_h</p:attrName>
                                            </p:attrNameLst>
                                          </p:cBhvr>
                                          <p:tavLst>
                                            <p:tav tm="0">
                                              <p:val>
                                                <p:fltVal val="0"/>
                                              </p:val>
                                            </p:tav>
                                            <p:tav tm="100000">
                                              <p:val>
                                                <p:strVal val="#ppt_h"/>
                                              </p:val>
                                            </p:tav>
                                          </p:tavLst>
                                        </p:anim>
                                        <p:animEffect transition="in" filter="fade">
                                          <p:cBhvr>
                                            <p:cTn id="258" dur="500"/>
                                            <p:tgtEl>
                                              <p:spTgt spid="34"/>
                                            </p:tgtEl>
                                          </p:cBhvr>
                                        </p:animEffect>
                                      </p:childTnLst>
                                    </p:cTn>
                                  </p:par>
                                  <p:par>
                                    <p:cTn id="259" presetID="53" presetClass="entr" presetSubtype="16" fill="hold" nodeType="withEffect">
                                      <p:stCondLst>
                                        <p:cond delay="17500"/>
                                      </p:stCondLst>
                                      <p:childTnLst>
                                        <p:set>
                                          <p:cBhvr>
                                            <p:cTn id="260" dur="1" fill="hold">
                                              <p:stCondLst>
                                                <p:cond delay="0"/>
                                              </p:stCondLst>
                                            </p:cTn>
                                            <p:tgtEl>
                                              <p:spTgt spid="35"/>
                                            </p:tgtEl>
                                            <p:attrNameLst>
                                              <p:attrName>style.visibility</p:attrName>
                                            </p:attrNameLst>
                                          </p:cBhvr>
                                          <p:to>
                                            <p:strVal val="visible"/>
                                          </p:to>
                                        </p:set>
                                        <p:anim calcmode="lin" valueType="num">
                                          <p:cBhvr>
                                            <p:cTn id="261" dur="500" fill="hold"/>
                                            <p:tgtEl>
                                              <p:spTgt spid="35"/>
                                            </p:tgtEl>
                                            <p:attrNameLst>
                                              <p:attrName>ppt_w</p:attrName>
                                            </p:attrNameLst>
                                          </p:cBhvr>
                                          <p:tavLst>
                                            <p:tav tm="0">
                                              <p:val>
                                                <p:fltVal val="0"/>
                                              </p:val>
                                            </p:tav>
                                            <p:tav tm="100000">
                                              <p:val>
                                                <p:strVal val="#ppt_w"/>
                                              </p:val>
                                            </p:tav>
                                          </p:tavLst>
                                        </p:anim>
                                        <p:anim calcmode="lin" valueType="num">
                                          <p:cBhvr>
                                            <p:cTn id="262" dur="500" fill="hold"/>
                                            <p:tgtEl>
                                              <p:spTgt spid="35"/>
                                            </p:tgtEl>
                                            <p:attrNameLst>
                                              <p:attrName>ppt_h</p:attrName>
                                            </p:attrNameLst>
                                          </p:cBhvr>
                                          <p:tavLst>
                                            <p:tav tm="0">
                                              <p:val>
                                                <p:fltVal val="0"/>
                                              </p:val>
                                            </p:tav>
                                            <p:tav tm="100000">
                                              <p:val>
                                                <p:strVal val="#ppt_h"/>
                                              </p:val>
                                            </p:tav>
                                          </p:tavLst>
                                        </p:anim>
                                        <p:animEffect transition="in" filter="fade">
                                          <p:cBhvr>
                                            <p:cTn id="263" dur="500"/>
                                            <p:tgtEl>
                                              <p:spTgt spid="35"/>
                                            </p:tgtEl>
                                          </p:cBhvr>
                                        </p:animEffect>
                                      </p:childTnLst>
                                    </p:cTn>
                                  </p:par>
                                  <p:par>
                                    <p:cTn id="264" presetID="10" presetClass="exit" presetSubtype="0" fill="hold" nodeType="withEffect">
                                      <p:stCondLst>
                                        <p:cond delay="18000"/>
                                      </p:stCondLst>
                                      <p:childTnLst>
                                        <p:animEffect transition="out" filter="fade">
                                          <p:cBhvr>
                                            <p:cTn id="265" dur="500"/>
                                            <p:tgtEl>
                                              <p:spTgt spid="53"/>
                                            </p:tgtEl>
                                          </p:cBhvr>
                                        </p:animEffect>
                                        <p:set>
                                          <p:cBhvr>
                                            <p:cTn id="266" dur="1" fill="hold">
                                              <p:stCondLst>
                                                <p:cond delay="499"/>
                                              </p:stCondLst>
                                            </p:cTn>
                                            <p:tgtEl>
                                              <p:spTgt spid="53"/>
                                            </p:tgtEl>
                                            <p:attrNameLst>
                                              <p:attrName>style.visibility</p:attrName>
                                            </p:attrNameLst>
                                          </p:cBhvr>
                                          <p:to>
                                            <p:strVal val="hidden"/>
                                          </p:to>
                                        </p:set>
                                      </p:childTnLst>
                                    </p:cTn>
                                  </p:par>
                                  <p:par>
                                    <p:cTn id="267" presetID="10" presetClass="exit" presetSubtype="0" fill="hold" nodeType="withEffect">
                                      <p:stCondLst>
                                        <p:cond delay="18000"/>
                                      </p:stCondLst>
                                      <p:childTnLst>
                                        <p:animEffect transition="out" filter="fade">
                                          <p:cBhvr>
                                            <p:cTn id="268" dur="500"/>
                                            <p:tgtEl>
                                              <p:spTgt spid="54"/>
                                            </p:tgtEl>
                                          </p:cBhvr>
                                        </p:animEffect>
                                        <p:set>
                                          <p:cBhvr>
                                            <p:cTn id="269" dur="1" fill="hold">
                                              <p:stCondLst>
                                                <p:cond delay="499"/>
                                              </p:stCondLst>
                                            </p:cTn>
                                            <p:tgtEl>
                                              <p:spTgt spid="54"/>
                                            </p:tgtEl>
                                            <p:attrNameLst>
                                              <p:attrName>style.visibility</p:attrName>
                                            </p:attrNameLst>
                                          </p:cBhvr>
                                          <p:to>
                                            <p:strVal val="hidden"/>
                                          </p:to>
                                        </p:set>
                                      </p:childTnLst>
                                    </p:cTn>
                                  </p:par>
                                  <p:par>
                                    <p:cTn id="270" presetID="10" presetClass="entr" presetSubtype="0" fill="hold" nodeType="withEffect">
                                      <p:stCondLst>
                                        <p:cond delay="19000"/>
                                      </p:stCondLst>
                                      <p:childTnLst>
                                        <p:set>
                                          <p:cBhvr>
                                            <p:cTn id="271" dur="1" fill="hold">
                                              <p:stCondLst>
                                                <p:cond delay="0"/>
                                              </p:stCondLst>
                                            </p:cTn>
                                            <p:tgtEl>
                                              <p:spTgt spid="55"/>
                                            </p:tgtEl>
                                            <p:attrNameLst>
                                              <p:attrName>style.visibility</p:attrName>
                                            </p:attrNameLst>
                                          </p:cBhvr>
                                          <p:to>
                                            <p:strVal val="visible"/>
                                          </p:to>
                                        </p:set>
                                        <p:animEffect transition="in" filter="fade">
                                          <p:cBhvr>
                                            <p:cTn id="272" dur="500"/>
                                            <p:tgtEl>
                                              <p:spTgt spid="55"/>
                                            </p:tgtEl>
                                          </p:cBhvr>
                                        </p:animEffect>
                                      </p:childTnLst>
                                    </p:cTn>
                                  </p:par>
                                  <p:par>
                                    <p:cTn id="273" presetID="10" presetClass="entr" presetSubtype="0" fill="hold" nodeType="withEffect">
                                      <p:stCondLst>
                                        <p:cond delay="19000"/>
                                      </p:stCondLst>
                                      <p:childTnLst>
                                        <p:set>
                                          <p:cBhvr>
                                            <p:cTn id="274" dur="1" fill="hold">
                                              <p:stCondLst>
                                                <p:cond delay="0"/>
                                              </p:stCondLst>
                                            </p:cTn>
                                            <p:tgtEl>
                                              <p:spTgt spid="56"/>
                                            </p:tgtEl>
                                            <p:attrNameLst>
                                              <p:attrName>style.visibility</p:attrName>
                                            </p:attrNameLst>
                                          </p:cBhvr>
                                          <p:to>
                                            <p:strVal val="visible"/>
                                          </p:to>
                                        </p:set>
                                        <p:animEffect transition="in" filter="fade">
                                          <p:cBhvr>
                                            <p:cTn id="275" dur="500"/>
                                            <p:tgtEl>
                                              <p:spTgt spid="56"/>
                                            </p:tgtEl>
                                          </p:cBhvr>
                                        </p:animEffect>
                                      </p:childTnLst>
                                    </p:cTn>
                                  </p:par>
                                  <p:par>
                                    <p:cTn id="276" presetID="8" presetClass="emph" presetSubtype="0" fill="hold" nodeType="withEffect">
                                      <p:stCondLst>
                                        <p:cond delay="19000"/>
                                      </p:stCondLst>
                                      <p:childTnLst>
                                        <p:animRot by="21600000">
                                          <p:cBhvr>
                                            <p:cTn id="277" dur="2000" fill="hold"/>
                                            <p:tgtEl>
                                              <p:spTgt spid="55"/>
                                            </p:tgtEl>
                                            <p:attrNameLst>
                                              <p:attrName>r</p:attrName>
                                            </p:attrNameLst>
                                          </p:cBhvr>
                                        </p:animRot>
                                      </p:childTnLst>
                                    </p:cTn>
                                  </p:par>
                                  <p:par>
                                    <p:cTn id="278" presetID="8" presetClass="emph" presetSubtype="0" fill="hold" nodeType="withEffect">
                                      <p:stCondLst>
                                        <p:cond delay="19000"/>
                                      </p:stCondLst>
                                      <p:childTnLst>
                                        <p:animRot by="21600000">
                                          <p:cBhvr>
                                            <p:cTn id="279" dur="2000" fill="hold"/>
                                            <p:tgtEl>
                                              <p:spTgt spid="56"/>
                                            </p:tgtEl>
                                            <p:attrNameLst>
                                              <p:attrName>r</p:attrName>
                                            </p:attrNameLst>
                                          </p:cBhvr>
                                        </p:animRot>
                                      </p:childTnLst>
                                    </p:cTn>
                                  </p:par>
                                  <p:par>
                                    <p:cTn id="280" presetID="53" presetClass="entr" presetSubtype="16" fill="hold" nodeType="withEffect">
                                      <p:stCondLst>
                                        <p:cond delay="20000"/>
                                      </p:stCondLst>
                                      <p:childTnLst>
                                        <p:set>
                                          <p:cBhvr>
                                            <p:cTn id="281" dur="1" fill="hold">
                                              <p:stCondLst>
                                                <p:cond delay="0"/>
                                              </p:stCondLst>
                                            </p:cTn>
                                            <p:tgtEl>
                                              <p:spTgt spid="42"/>
                                            </p:tgtEl>
                                            <p:attrNameLst>
                                              <p:attrName>style.visibility</p:attrName>
                                            </p:attrNameLst>
                                          </p:cBhvr>
                                          <p:to>
                                            <p:strVal val="visible"/>
                                          </p:to>
                                        </p:set>
                                        <p:anim calcmode="lin" valueType="num">
                                          <p:cBhvr>
                                            <p:cTn id="282" dur="500" fill="hold"/>
                                            <p:tgtEl>
                                              <p:spTgt spid="42"/>
                                            </p:tgtEl>
                                            <p:attrNameLst>
                                              <p:attrName>ppt_w</p:attrName>
                                            </p:attrNameLst>
                                          </p:cBhvr>
                                          <p:tavLst>
                                            <p:tav tm="0">
                                              <p:val>
                                                <p:fltVal val="0"/>
                                              </p:val>
                                            </p:tav>
                                            <p:tav tm="100000">
                                              <p:val>
                                                <p:strVal val="#ppt_w"/>
                                              </p:val>
                                            </p:tav>
                                          </p:tavLst>
                                        </p:anim>
                                        <p:anim calcmode="lin" valueType="num">
                                          <p:cBhvr>
                                            <p:cTn id="283" dur="500" fill="hold"/>
                                            <p:tgtEl>
                                              <p:spTgt spid="42"/>
                                            </p:tgtEl>
                                            <p:attrNameLst>
                                              <p:attrName>ppt_h</p:attrName>
                                            </p:attrNameLst>
                                          </p:cBhvr>
                                          <p:tavLst>
                                            <p:tav tm="0">
                                              <p:val>
                                                <p:fltVal val="0"/>
                                              </p:val>
                                            </p:tav>
                                            <p:tav tm="100000">
                                              <p:val>
                                                <p:strVal val="#ppt_h"/>
                                              </p:val>
                                            </p:tav>
                                          </p:tavLst>
                                        </p:anim>
                                        <p:animEffect transition="in" filter="fade">
                                          <p:cBhvr>
                                            <p:cTn id="284" dur="500"/>
                                            <p:tgtEl>
                                              <p:spTgt spid="42"/>
                                            </p:tgtEl>
                                          </p:cBhvr>
                                        </p:animEffect>
                                      </p:childTnLst>
                                    </p:cTn>
                                  </p:par>
                                  <p:par>
                                    <p:cTn id="285" presetID="53" presetClass="entr" presetSubtype="16" fill="hold" nodeType="withEffect">
                                      <p:stCondLst>
                                        <p:cond delay="20000"/>
                                      </p:stCondLst>
                                      <p:childTnLst>
                                        <p:set>
                                          <p:cBhvr>
                                            <p:cTn id="286" dur="1" fill="hold">
                                              <p:stCondLst>
                                                <p:cond delay="0"/>
                                              </p:stCondLst>
                                            </p:cTn>
                                            <p:tgtEl>
                                              <p:spTgt spid="38"/>
                                            </p:tgtEl>
                                            <p:attrNameLst>
                                              <p:attrName>style.visibility</p:attrName>
                                            </p:attrNameLst>
                                          </p:cBhvr>
                                          <p:to>
                                            <p:strVal val="visible"/>
                                          </p:to>
                                        </p:set>
                                        <p:anim calcmode="lin" valueType="num">
                                          <p:cBhvr>
                                            <p:cTn id="287" dur="500" fill="hold"/>
                                            <p:tgtEl>
                                              <p:spTgt spid="38"/>
                                            </p:tgtEl>
                                            <p:attrNameLst>
                                              <p:attrName>ppt_w</p:attrName>
                                            </p:attrNameLst>
                                          </p:cBhvr>
                                          <p:tavLst>
                                            <p:tav tm="0">
                                              <p:val>
                                                <p:fltVal val="0"/>
                                              </p:val>
                                            </p:tav>
                                            <p:tav tm="100000">
                                              <p:val>
                                                <p:strVal val="#ppt_w"/>
                                              </p:val>
                                            </p:tav>
                                          </p:tavLst>
                                        </p:anim>
                                        <p:anim calcmode="lin" valueType="num">
                                          <p:cBhvr>
                                            <p:cTn id="288" dur="500" fill="hold"/>
                                            <p:tgtEl>
                                              <p:spTgt spid="38"/>
                                            </p:tgtEl>
                                            <p:attrNameLst>
                                              <p:attrName>ppt_h</p:attrName>
                                            </p:attrNameLst>
                                          </p:cBhvr>
                                          <p:tavLst>
                                            <p:tav tm="0">
                                              <p:val>
                                                <p:fltVal val="0"/>
                                              </p:val>
                                            </p:tav>
                                            <p:tav tm="100000">
                                              <p:val>
                                                <p:strVal val="#ppt_h"/>
                                              </p:val>
                                            </p:tav>
                                          </p:tavLst>
                                        </p:anim>
                                        <p:animEffect transition="in" filter="fade">
                                          <p:cBhvr>
                                            <p:cTn id="289" dur="500"/>
                                            <p:tgtEl>
                                              <p:spTgt spid="38"/>
                                            </p:tgtEl>
                                          </p:cBhvr>
                                        </p:animEffect>
                                      </p:childTnLst>
                                    </p:cTn>
                                  </p:par>
                                  <p:par>
                                    <p:cTn id="290" presetID="10" presetClass="exit" presetSubtype="0" fill="hold" nodeType="withEffect">
                                      <p:stCondLst>
                                        <p:cond delay="20500"/>
                                      </p:stCondLst>
                                      <p:childTnLst>
                                        <p:animEffect transition="out" filter="fade">
                                          <p:cBhvr>
                                            <p:cTn id="291" dur="500"/>
                                            <p:tgtEl>
                                              <p:spTgt spid="55"/>
                                            </p:tgtEl>
                                          </p:cBhvr>
                                        </p:animEffect>
                                        <p:set>
                                          <p:cBhvr>
                                            <p:cTn id="292" dur="1" fill="hold">
                                              <p:stCondLst>
                                                <p:cond delay="499"/>
                                              </p:stCondLst>
                                            </p:cTn>
                                            <p:tgtEl>
                                              <p:spTgt spid="55"/>
                                            </p:tgtEl>
                                            <p:attrNameLst>
                                              <p:attrName>style.visibility</p:attrName>
                                            </p:attrNameLst>
                                          </p:cBhvr>
                                          <p:to>
                                            <p:strVal val="hidden"/>
                                          </p:to>
                                        </p:set>
                                      </p:childTnLst>
                                    </p:cTn>
                                  </p:par>
                                  <p:par>
                                    <p:cTn id="293" presetID="10" presetClass="exit" presetSubtype="0" fill="hold" nodeType="withEffect">
                                      <p:stCondLst>
                                        <p:cond delay="20500"/>
                                      </p:stCondLst>
                                      <p:childTnLst>
                                        <p:animEffect transition="out" filter="fade">
                                          <p:cBhvr>
                                            <p:cTn id="294" dur="500"/>
                                            <p:tgtEl>
                                              <p:spTgt spid="56"/>
                                            </p:tgtEl>
                                          </p:cBhvr>
                                        </p:animEffect>
                                        <p:set>
                                          <p:cBhvr>
                                            <p:cTn id="295" dur="1" fill="hold">
                                              <p:stCondLst>
                                                <p:cond delay="499"/>
                                              </p:stCondLst>
                                            </p:cTn>
                                            <p:tgtEl>
                                              <p:spTgt spid="56"/>
                                            </p:tgtEl>
                                            <p:attrNameLst>
                                              <p:attrName>style.visibility</p:attrName>
                                            </p:attrNameLst>
                                          </p:cBhvr>
                                          <p:to>
                                            <p:strVal val="hidden"/>
                                          </p:to>
                                        </p:set>
                                      </p:childTnLst>
                                    </p:cTn>
                                  </p:par>
                                  <p:par>
                                    <p:cTn id="296" presetID="10" presetClass="entr" presetSubtype="0" fill="hold" nodeType="withEffect">
                                      <p:stCondLst>
                                        <p:cond delay="21500"/>
                                      </p:stCondLst>
                                      <p:childTnLst>
                                        <p:set>
                                          <p:cBhvr>
                                            <p:cTn id="297" dur="1" fill="hold">
                                              <p:stCondLst>
                                                <p:cond delay="0"/>
                                              </p:stCondLst>
                                            </p:cTn>
                                            <p:tgtEl>
                                              <p:spTgt spid="57"/>
                                            </p:tgtEl>
                                            <p:attrNameLst>
                                              <p:attrName>style.visibility</p:attrName>
                                            </p:attrNameLst>
                                          </p:cBhvr>
                                          <p:to>
                                            <p:strVal val="visible"/>
                                          </p:to>
                                        </p:set>
                                        <p:animEffect transition="in" filter="fade">
                                          <p:cBhvr>
                                            <p:cTn id="298" dur="500"/>
                                            <p:tgtEl>
                                              <p:spTgt spid="57"/>
                                            </p:tgtEl>
                                          </p:cBhvr>
                                        </p:animEffect>
                                      </p:childTnLst>
                                    </p:cTn>
                                  </p:par>
                                  <p:par>
                                    <p:cTn id="299" presetID="10" presetClass="entr" presetSubtype="0" fill="hold" nodeType="withEffect">
                                      <p:stCondLst>
                                        <p:cond delay="21500"/>
                                      </p:stCondLst>
                                      <p:childTnLst>
                                        <p:set>
                                          <p:cBhvr>
                                            <p:cTn id="300" dur="1" fill="hold">
                                              <p:stCondLst>
                                                <p:cond delay="0"/>
                                              </p:stCondLst>
                                            </p:cTn>
                                            <p:tgtEl>
                                              <p:spTgt spid="58"/>
                                            </p:tgtEl>
                                            <p:attrNameLst>
                                              <p:attrName>style.visibility</p:attrName>
                                            </p:attrNameLst>
                                          </p:cBhvr>
                                          <p:to>
                                            <p:strVal val="visible"/>
                                          </p:to>
                                        </p:set>
                                        <p:animEffect transition="in" filter="fade">
                                          <p:cBhvr>
                                            <p:cTn id="301" dur="500"/>
                                            <p:tgtEl>
                                              <p:spTgt spid="58"/>
                                            </p:tgtEl>
                                          </p:cBhvr>
                                        </p:animEffect>
                                      </p:childTnLst>
                                    </p:cTn>
                                  </p:par>
                                  <p:par>
                                    <p:cTn id="302" presetID="8" presetClass="emph" presetSubtype="0" fill="hold" nodeType="withEffect">
                                      <p:stCondLst>
                                        <p:cond delay="21500"/>
                                      </p:stCondLst>
                                      <p:childTnLst>
                                        <p:animRot by="21600000">
                                          <p:cBhvr>
                                            <p:cTn id="303" dur="2000" fill="hold"/>
                                            <p:tgtEl>
                                              <p:spTgt spid="57"/>
                                            </p:tgtEl>
                                            <p:attrNameLst>
                                              <p:attrName>r</p:attrName>
                                            </p:attrNameLst>
                                          </p:cBhvr>
                                        </p:animRot>
                                      </p:childTnLst>
                                    </p:cTn>
                                  </p:par>
                                  <p:par>
                                    <p:cTn id="304" presetID="8" presetClass="emph" presetSubtype="0" fill="hold" nodeType="withEffect">
                                      <p:stCondLst>
                                        <p:cond delay="21500"/>
                                      </p:stCondLst>
                                      <p:childTnLst>
                                        <p:animRot by="21600000">
                                          <p:cBhvr>
                                            <p:cTn id="305" dur="2000" fill="hold"/>
                                            <p:tgtEl>
                                              <p:spTgt spid="58"/>
                                            </p:tgtEl>
                                            <p:attrNameLst>
                                              <p:attrName>r</p:attrName>
                                            </p:attrNameLst>
                                          </p:cBhvr>
                                        </p:animRot>
                                      </p:childTnLst>
                                    </p:cTn>
                                  </p:par>
                                  <p:par>
                                    <p:cTn id="306" presetID="53" presetClass="entr" presetSubtype="16" fill="hold" nodeType="withEffect">
                                      <p:stCondLst>
                                        <p:cond delay="22500"/>
                                      </p:stCondLst>
                                      <p:childTnLst>
                                        <p:set>
                                          <p:cBhvr>
                                            <p:cTn id="307" dur="1" fill="hold">
                                              <p:stCondLst>
                                                <p:cond delay="0"/>
                                              </p:stCondLst>
                                            </p:cTn>
                                            <p:tgtEl>
                                              <p:spTgt spid="30"/>
                                            </p:tgtEl>
                                            <p:attrNameLst>
                                              <p:attrName>style.visibility</p:attrName>
                                            </p:attrNameLst>
                                          </p:cBhvr>
                                          <p:to>
                                            <p:strVal val="visible"/>
                                          </p:to>
                                        </p:set>
                                        <p:anim calcmode="lin" valueType="num">
                                          <p:cBhvr>
                                            <p:cTn id="308" dur="500" fill="hold"/>
                                            <p:tgtEl>
                                              <p:spTgt spid="30"/>
                                            </p:tgtEl>
                                            <p:attrNameLst>
                                              <p:attrName>ppt_w</p:attrName>
                                            </p:attrNameLst>
                                          </p:cBhvr>
                                          <p:tavLst>
                                            <p:tav tm="0">
                                              <p:val>
                                                <p:fltVal val="0"/>
                                              </p:val>
                                            </p:tav>
                                            <p:tav tm="100000">
                                              <p:val>
                                                <p:strVal val="#ppt_w"/>
                                              </p:val>
                                            </p:tav>
                                          </p:tavLst>
                                        </p:anim>
                                        <p:anim calcmode="lin" valueType="num">
                                          <p:cBhvr>
                                            <p:cTn id="309" dur="500" fill="hold"/>
                                            <p:tgtEl>
                                              <p:spTgt spid="30"/>
                                            </p:tgtEl>
                                            <p:attrNameLst>
                                              <p:attrName>ppt_h</p:attrName>
                                            </p:attrNameLst>
                                          </p:cBhvr>
                                          <p:tavLst>
                                            <p:tav tm="0">
                                              <p:val>
                                                <p:fltVal val="0"/>
                                              </p:val>
                                            </p:tav>
                                            <p:tav tm="100000">
                                              <p:val>
                                                <p:strVal val="#ppt_h"/>
                                              </p:val>
                                            </p:tav>
                                          </p:tavLst>
                                        </p:anim>
                                        <p:animEffect transition="in" filter="fade">
                                          <p:cBhvr>
                                            <p:cTn id="310" dur="500"/>
                                            <p:tgtEl>
                                              <p:spTgt spid="30"/>
                                            </p:tgtEl>
                                          </p:cBhvr>
                                        </p:animEffect>
                                      </p:childTnLst>
                                    </p:cTn>
                                  </p:par>
                                  <p:par>
                                    <p:cTn id="311" presetID="42" presetClass="path" presetSubtype="0" repeatCount="indefinite" autoRev="1" fill="hold" nodeType="withEffect">
                                      <p:stCondLst>
                                        <p:cond delay="22500"/>
                                      </p:stCondLst>
                                      <p:childTnLst>
                                        <p:animMotion origin="layout" path="M 4.30556E-6 -1.91358E-6 L -0.00011 0.02778 " pathEditMode="relative" rAng="0" ptsTypes="AA">
                                          <p:cBhvr>
                                            <p:cTn id="312" dur="2000" fill="hold"/>
                                            <p:tgtEl>
                                              <p:spTgt spid="30"/>
                                            </p:tgtEl>
                                            <p:attrNameLst>
                                              <p:attrName>ppt_x</p:attrName>
                                              <p:attrName>ppt_y</p:attrName>
                                            </p:attrNameLst>
                                          </p:cBhvr>
                                          <p:rCtr x="-11" y="1389"/>
                                        </p:animMotion>
                                      </p:childTnLst>
                                    </p:cTn>
                                  </p:par>
                                  <p:par>
                                    <p:cTn id="313" presetID="53" presetClass="entr" presetSubtype="16" fill="hold" nodeType="withEffect">
                                      <p:stCondLst>
                                        <p:cond delay="22500"/>
                                      </p:stCondLst>
                                      <p:childTnLst>
                                        <p:set>
                                          <p:cBhvr>
                                            <p:cTn id="314" dur="1" fill="hold">
                                              <p:stCondLst>
                                                <p:cond delay="0"/>
                                              </p:stCondLst>
                                            </p:cTn>
                                            <p:tgtEl>
                                              <p:spTgt spid="29"/>
                                            </p:tgtEl>
                                            <p:attrNameLst>
                                              <p:attrName>style.visibility</p:attrName>
                                            </p:attrNameLst>
                                          </p:cBhvr>
                                          <p:to>
                                            <p:strVal val="visible"/>
                                          </p:to>
                                        </p:set>
                                        <p:anim calcmode="lin" valueType="num">
                                          <p:cBhvr>
                                            <p:cTn id="315" dur="500" fill="hold"/>
                                            <p:tgtEl>
                                              <p:spTgt spid="29"/>
                                            </p:tgtEl>
                                            <p:attrNameLst>
                                              <p:attrName>ppt_w</p:attrName>
                                            </p:attrNameLst>
                                          </p:cBhvr>
                                          <p:tavLst>
                                            <p:tav tm="0">
                                              <p:val>
                                                <p:fltVal val="0"/>
                                              </p:val>
                                            </p:tav>
                                            <p:tav tm="100000">
                                              <p:val>
                                                <p:strVal val="#ppt_w"/>
                                              </p:val>
                                            </p:tav>
                                          </p:tavLst>
                                        </p:anim>
                                        <p:anim calcmode="lin" valueType="num">
                                          <p:cBhvr>
                                            <p:cTn id="316" dur="500" fill="hold"/>
                                            <p:tgtEl>
                                              <p:spTgt spid="29"/>
                                            </p:tgtEl>
                                            <p:attrNameLst>
                                              <p:attrName>ppt_h</p:attrName>
                                            </p:attrNameLst>
                                          </p:cBhvr>
                                          <p:tavLst>
                                            <p:tav tm="0">
                                              <p:val>
                                                <p:fltVal val="0"/>
                                              </p:val>
                                            </p:tav>
                                            <p:tav tm="100000">
                                              <p:val>
                                                <p:strVal val="#ppt_h"/>
                                              </p:val>
                                            </p:tav>
                                          </p:tavLst>
                                        </p:anim>
                                        <p:animEffect transition="in" filter="fade">
                                          <p:cBhvr>
                                            <p:cTn id="317" dur="500"/>
                                            <p:tgtEl>
                                              <p:spTgt spid="29"/>
                                            </p:tgtEl>
                                          </p:cBhvr>
                                        </p:animEffect>
                                      </p:childTnLst>
                                    </p:cTn>
                                  </p:par>
                                  <p:par>
                                    <p:cTn id="318" presetID="10" presetClass="exit" presetSubtype="0" fill="hold" nodeType="withEffect">
                                      <p:stCondLst>
                                        <p:cond delay="23000"/>
                                      </p:stCondLst>
                                      <p:childTnLst>
                                        <p:animEffect transition="out" filter="fade">
                                          <p:cBhvr>
                                            <p:cTn id="319" dur="500"/>
                                            <p:tgtEl>
                                              <p:spTgt spid="57"/>
                                            </p:tgtEl>
                                          </p:cBhvr>
                                        </p:animEffect>
                                        <p:set>
                                          <p:cBhvr>
                                            <p:cTn id="320" dur="1" fill="hold">
                                              <p:stCondLst>
                                                <p:cond delay="499"/>
                                              </p:stCondLst>
                                            </p:cTn>
                                            <p:tgtEl>
                                              <p:spTgt spid="57"/>
                                            </p:tgtEl>
                                            <p:attrNameLst>
                                              <p:attrName>style.visibility</p:attrName>
                                            </p:attrNameLst>
                                          </p:cBhvr>
                                          <p:to>
                                            <p:strVal val="hidden"/>
                                          </p:to>
                                        </p:set>
                                      </p:childTnLst>
                                    </p:cTn>
                                  </p:par>
                                  <p:par>
                                    <p:cTn id="321" presetID="10" presetClass="exit" presetSubtype="0" fill="hold" nodeType="withEffect">
                                      <p:stCondLst>
                                        <p:cond delay="23000"/>
                                      </p:stCondLst>
                                      <p:childTnLst>
                                        <p:animEffect transition="out" filter="fade">
                                          <p:cBhvr>
                                            <p:cTn id="322" dur="500"/>
                                            <p:tgtEl>
                                              <p:spTgt spid="58"/>
                                            </p:tgtEl>
                                          </p:cBhvr>
                                        </p:animEffect>
                                        <p:set>
                                          <p:cBhvr>
                                            <p:cTn id="323" dur="1" fill="hold">
                                              <p:stCondLst>
                                                <p:cond delay="499"/>
                                              </p:stCondLst>
                                            </p:cTn>
                                            <p:tgtEl>
                                              <p:spTgt spid="58"/>
                                            </p:tgtEl>
                                            <p:attrNameLst>
                                              <p:attrName>style.visibility</p:attrName>
                                            </p:attrNameLst>
                                          </p:cBhvr>
                                          <p:to>
                                            <p:strVal val="hidden"/>
                                          </p:to>
                                        </p:set>
                                      </p:childTnLst>
                                    </p:cTn>
                                  </p:par>
                                  <p:par>
                                    <p:cTn id="324" presetID="6" presetClass="emph" presetSubtype="0" fill="hold" nodeType="withEffect">
                                      <p:stCondLst>
                                        <p:cond delay="23000"/>
                                      </p:stCondLst>
                                      <p:childTnLst>
                                        <p:animScale>
                                          <p:cBhvr>
                                            <p:cTn id="325" dur="500" fill="hold"/>
                                            <p:tgtEl>
                                              <p:spTgt spid="29"/>
                                            </p:tgtEl>
                                          </p:cBhvr>
                                          <p:by x="150000" y="150000"/>
                                        </p:animScale>
                                      </p:childTnLst>
                                    </p:cTn>
                                  </p:par>
                                  <p:par>
                                    <p:cTn id="326" presetID="10" presetClass="exit" presetSubtype="0" fill="hold" nodeType="withEffect">
                                      <p:stCondLst>
                                        <p:cond delay="23000"/>
                                      </p:stCondLst>
                                      <p:childTnLst>
                                        <p:animEffect transition="out" filter="fade">
                                          <p:cBhvr>
                                            <p:cTn id="327" dur="500"/>
                                            <p:tgtEl>
                                              <p:spTgt spid="29"/>
                                            </p:tgtEl>
                                          </p:cBhvr>
                                        </p:animEffect>
                                        <p:set>
                                          <p:cBhvr>
                                            <p:cTn id="328" dur="1" fill="hold">
                                              <p:stCondLst>
                                                <p:cond delay="499"/>
                                              </p:stCondLst>
                                            </p:cTn>
                                            <p:tgtEl>
                                              <p:spTgt spid="29"/>
                                            </p:tgtEl>
                                            <p:attrNameLst>
                                              <p:attrName>style.visibility</p:attrName>
                                            </p:attrNameLst>
                                          </p:cBhvr>
                                          <p:to>
                                            <p:strVal val="hidden"/>
                                          </p:to>
                                        </p:set>
                                      </p:childTnLst>
                                    </p:cTn>
                                  </p:par>
                                  <p:par>
                                    <p:cTn id="329" presetID="53" presetClass="entr" presetSubtype="16" fill="hold" nodeType="withEffect">
                                      <p:stCondLst>
                                        <p:cond delay="22500"/>
                                      </p:stCondLst>
                                      <p:childTnLst>
                                        <p:set>
                                          <p:cBhvr>
                                            <p:cTn id="330" dur="1" fill="hold">
                                              <p:stCondLst>
                                                <p:cond delay="0"/>
                                              </p:stCondLst>
                                            </p:cTn>
                                            <p:tgtEl>
                                              <p:spTgt spid="59"/>
                                            </p:tgtEl>
                                            <p:attrNameLst>
                                              <p:attrName>style.visibility</p:attrName>
                                            </p:attrNameLst>
                                          </p:cBhvr>
                                          <p:to>
                                            <p:strVal val="visible"/>
                                          </p:to>
                                        </p:set>
                                        <p:anim calcmode="lin" valueType="num">
                                          <p:cBhvr>
                                            <p:cTn id="331" dur="1000" fill="hold"/>
                                            <p:tgtEl>
                                              <p:spTgt spid="59"/>
                                            </p:tgtEl>
                                            <p:attrNameLst>
                                              <p:attrName>ppt_w</p:attrName>
                                            </p:attrNameLst>
                                          </p:cBhvr>
                                          <p:tavLst>
                                            <p:tav tm="0">
                                              <p:val>
                                                <p:fltVal val="0"/>
                                              </p:val>
                                            </p:tav>
                                            <p:tav tm="100000">
                                              <p:val>
                                                <p:strVal val="#ppt_w"/>
                                              </p:val>
                                            </p:tav>
                                          </p:tavLst>
                                        </p:anim>
                                        <p:anim calcmode="lin" valueType="num">
                                          <p:cBhvr>
                                            <p:cTn id="332" dur="1000" fill="hold"/>
                                            <p:tgtEl>
                                              <p:spTgt spid="59"/>
                                            </p:tgtEl>
                                            <p:attrNameLst>
                                              <p:attrName>ppt_h</p:attrName>
                                            </p:attrNameLst>
                                          </p:cBhvr>
                                          <p:tavLst>
                                            <p:tav tm="0">
                                              <p:val>
                                                <p:fltVal val="0"/>
                                              </p:val>
                                            </p:tav>
                                            <p:tav tm="100000">
                                              <p:val>
                                                <p:strVal val="#ppt_h"/>
                                              </p:val>
                                            </p:tav>
                                          </p:tavLst>
                                        </p:anim>
                                        <p:animEffect transition="in" filter="fade">
                                          <p:cBhvr>
                                            <p:cTn id="333" dur="1000"/>
                                            <p:tgtEl>
                                              <p:spTgt spid="59"/>
                                            </p:tgtEl>
                                          </p:cBhvr>
                                        </p:animEffect>
                                      </p:childTnLst>
                                    </p:cTn>
                                  </p:par>
                                  <p:par>
                                    <p:cTn id="334" presetID="10" presetClass="entr" presetSubtype="0" fill="hold" nodeType="withEffect">
                                      <p:stCondLst>
                                        <p:cond delay="24000"/>
                                      </p:stCondLst>
                                      <p:childTnLst>
                                        <p:set>
                                          <p:cBhvr>
                                            <p:cTn id="335" dur="1" fill="hold">
                                              <p:stCondLst>
                                                <p:cond delay="0"/>
                                              </p:stCondLst>
                                            </p:cTn>
                                            <p:tgtEl>
                                              <p:spTgt spid="60"/>
                                            </p:tgtEl>
                                            <p:attrNameLst>
                                              <p:attrName>style.visibility</p:attrName>
                                            </p:attrNameLst>
                                          </p:cBhvr>
                                          <p:to>
                                            <p:strVal val="visible"/>
                                          </p:to>
                                        </p:set>
                                        <p:animEffect transition="in" filter="fade">
                                          <p:cBhvr>
                                            <p:cTn id="336" dur="500"/>
                                            <p:tgtEl>
                                              <p:spTgt spid="60"/>
                                            </p:tgtEl>
                                          </p:cBhvr>
                                        </p:animEffect>
                                      </p:childTnLst>
                                    </p:cTn>
                                  </p:par>
                                  <p:par>
                                    <p:cTn id="337" presetID="10" presetClass="entr" presetSubtype="0" fill="hold" nodeType="withEffect">
                                      <p:stCondLst>
                                        <p:cond delay="24000"/>
                                      </p:stCondLst>
                                      <p:childTnLst>
                                        <p:set>
                                          <p:cBhvr>
                                            <p:cTn id="338" dur="1" fill="hold">
                                              <p:stCondLst>
                                                <p:cond delay="0"/>
                                              </p:stCondLst>
                                            </p:cTn>
                                            <p:tgtEl>
                                              <p:spTgt spid="61"/>
                                            </p:tgtEl>
                                            <p:attrNameLst>
                                              <p:attrName>style.visibility</p:attrName>
                                            </p:attrNameLst>
                                          </p:cBhvr>
                                          <p:to>
                                            <p:strVal val="visible"/>
                                          </p:to>
                                        </p:set>
                                        <p:animEffect transition="in" filter="fade">
                                          <p:cBhvr>
                                            <p:cTn id="339" dur="500"/>
                                            <p:tgtEl>
                                              <p:spTgt spid="61"/>
                                            </p:tgtEl>
                                          </p:cBhvr>
                                        </p:animEffect>
                                      </p:childTnLst>
                                    </p:cTn>
                                  </p:par>
                                  <p:par>
                                    <p:cTn id="340" presetID="10" presetClass="entr" presetSubtype="0" fill="hold" nodeType="withEffect">
                                      <p:stCondLst>
                                        <p:cond delay="24000"/>
                                      </p:stCondLst>
                                      <p:childTnLst>
                                        <p:set>
                                          <p:cBhvr>
                                            <p:cTn id="341" dur="1" fill="hold">
                                              <p:stCondLst>
                                                <p:cond delay="0"/>
                                              </p:stCondLst>
                                            </p:cTn>
                                            <p:tgtEl>
                                              <p:spTgt spid="62"/>
                                            </p:tgtEl>
                                            <p:attrNameLst>
                                              <p:attrName>style.visibility</p:attrName>
                                            </p:attrNameLst>
                                          </p:cBhvr>
                                          <p:to>
                                            <p:strVal val="visible"/>
                                          </p:to>
                                        </p:set>
                                        <p:animEffect transition="in" filter="fade">
                                          <p:cBhvr>
                                            <p:cTn id="342" dur="500"/>
                                            <p:tgtEl>
                                              <p:spTgt spid="62"/>
                                            </p:tgtEl>
                                          </p:cBhvr>
                                        </p:animEffect>
                                      </p:childTnLst>
                                    </p:cTn>
                                  </p:par>
                                  <p:par>
                                    <p:cTn id="343" presetID="8" presetClass="emph" presetSubtype="0" fill="hold" nodeType="withEffect">
                                      <p:stCondLst>
                                        <p:cond delay="24000"/>
                                      </p:stCondLst>
                                      <p:childTnLst>
                                        <p:animRot by="21600000">
                                          <p:cBhvr>
                                            <p:cTn id="344" dur="2000" fill="hold"/>
                                            <p:tgtEl>
                                              <p:spTgt spid="60"/>
                                            </p:tgtEl>
                                            <p:attrNameLst>
                                              <p:attrName>r</p:attrName>
                                            </p:attrNameLst>
                                          </p:cBhvr>
                                        </p:animRot>
                                      </p:childTnLst>
                                    </p:cTn>
                                  </p:par>
                                  <p:par>
                                    <p:cTn id="345" presetID="8" presetClass="emph" presetSubtype="0" fill="hold" nodeType="withEffect">
                                      <p:stCondLst>
                                        <p:cond delay="24000"/>
                                      </p:stCondLst>
                                      <p:childTnLst>
                                        <p:animRot by="21600000">
                                          <p:cBhvr>
                                            <p:cTn id="346" dur="2000" fill="hold"/>
                                            <p:tgtEl>
                                              <p:spTgt spid="61"/>
                                            </p:tgtEl>
                                            <p:attrNameLst>
                                              <p:attrName>r</p:attrName>
                                            </p:attrNameLst>
                                          </p:cBhvr>
                                        </p:animRot>
                                      </p:childTnLst>
                                    </p:cTn>
                                  </p:par>
                                  <p:par>
                                    <p:cTn id="347" presetID="8" presetClass="emph" presetSubtype="0" fill="hold" nodeType="withEffect">
                                      <p:stCondLst>
                                        <p:cond delay="24000"/>
                                      </p:stCondLst>
                                      <p:childTnLst>
                                        <p:animRot by="21600000">
                                          <p:cBhvr>
                                            <p:cTn id="348" dur="2000" fill="hold"/>
                                            <p:tgtEl>
                                              <p:spTgt spid="62"/>
                                            </p:tgtEl>
                                            <p:attrNameLst>
                                              <p:attrName>r</p:attrName>
                                            </p:attrNameLst>
                                          </p:cBhvr>
                                        </p:animRot>
                                      </p:childTnLst>
                                    </p:cTn>
                                  </p:par>
                                  <p:par>
                                    <p:cTn id="349" presetID="53" presetClass="entr" presetSubtype="16" fill="hold" nodeType="withEffect">
                                      <p:stCondLst>
                                        <p:cond delay="25000"/>
                                      </p:stCondLst>
                                      <p:childTnLst>
                                        <p:set>
                                          <p:cBhvr>
                                            <p:cTn id="350" dur="1" fill="hold">
                                              <p:stCondLst>
                                                <p:cond delay="0"/>
                                              </p:stCondLst>
                                            </p:cTn>
                                            <p:tgtEl>
                                              <p:spTgt spid="43"/>
                                            </p:tgtEl>
                                            <p:attrNameLst>
                                              <p:attrName>style.visibility</p:attrName>
                                            </p:attrNameLst>
                                          </p:cBhvr>
                                          <p:to>
                                            <p:strVal val="visible"/>
                                          </p:to>
                                        </p:set>
                                        <p:anim calcmode="lin" valueType="num">
                                          <p:cBhvr>
                                            <p:cTn id="351" dur="500" fill="hold"/>
                                            <p:tgtEl>
                                              <p:spTgt spid="43"/>
                                            </p:tgtEl>
                                            <p:attrNameLst>
                                              <p:attrName>ppt_w</p:attrName>
                                            </p:attrNameLst>
                                          </p:cBhvr>
                                          <p:tavLst>
                                            <p:tav tm="0">
                                              <p:val>
                                                <p:fltVal val="0"/>
                                              </p:val>
                                            </p:tav>
                                            <p:tav tm="100000">
                                              <p:val>
                                                <p:strVal val="#ppt_w"/>
                                              </p:val>
                                            </p:tav>
                                          </p:tavLst>
                                        </p:anim>
                                        <p:anim calcmode="lin" valueType="num">
                                          <p:cBhvr>
                                            <p:cTn id="352" dur="500" fill="hold"/>
                                            <p:tgtEl>
                                              <p:spTgt spid="43"/>
                                            </p:tgtEl>
                                            <p:attrNameLst>
                                              <p:attrName>ppt_h</p:attrName>
                                            </p:attrNameLst>
                                          </p:cBhvr>
                                          <p:tavLst>
                                            <p:tav tm="0">
                                              <p:val>
                                                <p:fltVal val="0"/>
                                              </p:val>
                                            </p:tav>
                                            <p:tav tm="100000">
                                              <p:val>
                                                <p:strVal val="#ppt_h"/>
                                              </p:val>
                                            </p:tav>
                                          </p:tavLst>
                                        </p:anim>
                                        <p:animEffect transition="in" filter="fade">
                                          <p:cBhvr>
                                            <p:cTn id="353" dur="500"/>
                                            <p:tgtEl>
                                              <p:spTgt spid="43"/>
                                            </p:tgtEl>
                                          </p:cBhvr>
                                        </p:animEffect>
                                      </p:childTnLst>
                                    </p:cTn>
                                  </p:par>
                                  <p:par>
                                    <p:cTn id="354" presetID="53" presetClass="entr" presetSubtype="16" fill="hold" nodeType="withEffect">
                                      <p:stCondLst>
                                        <p:cond delay="25000"/>
                                      </p:stCondLst>
                                      <p:childTnLst>
                                        <p:set>
                                          <p:cBhvr>
                                            <p:cTn id="355" dur="1" fill="hold">
                                              <p:stCondLst>
                                                <p:cond delay="0"/>
                                              </p:stCondLst>
                                            </p:cTn>
                                            <p:tgtEl>
                                              <p:spTgt spid="44"/>
                                            </p:tgtEl>
                                            <p:attrNameLst>
                                              <p:attrName>style.visibility</p:attrName>
                                            </p:attrNameLst>
                                          </p:cBhvr>
                                          <p:to>
                                            <p:strVal val="visible"/>
                                          </p:to>
                                        </p:set>
                                        <p:anim calcmode="lin" valueType="num">
                                          <p:cBhvr>
                                            <p:cTn id="356" dur="500" fill="hold"/>
                                            <p:tgtEl>
                                              <p:spTgt spid="44"/>
                                            </p:tgtEl>
                                            <p:attrNameLst>
                                              <p:attrName>ppt_w</p:attrName>
                                            </p:attrNameLst>
                                          </p:cBhvr>
                                          <p:tavLst>
                                            <p:tav tm="0">
                                              <p:val>
                                                <p:fltVal val="0"/>
                                              </p:val>
                                            </p:tav>
                                            <p:tav tm="100000">
                                              <p:val>
                                                <p:strVal val="#ppt_w"/>
                                              </p:val>
                                            </p:tav>
                                          </p:tavLst>
                                        </p:anim>
                                        <p:anim calcmode="lin" valueType="num">
                                          <p:cBhvr>
                                            <p:cTn id="357" dur="500" fill="hold"/>
                                            <p:tgtEl>
                                              <p:spTgt spid="44"/>
                                            </p:tgtEl>
                                            <p:attrNameLst>
                                              <p:attrName>ppt_h</p:attrName>
                                            </p:attrNameLst>
                                          </p:cBhvr>
                                          <p:tavLst>
                                            <p:tav tm="0">
                                              <p:val>
                                                <p:fltVal val="0"/>
                                              </p:val>
                                            </p:tav>
                                            <p:tav tm="100000">
                                              <p:val>
                                                <p:strVal val="#ppt_h"/>
                                              </p:val>
                                            </p:tav>
                                          </p:tavLst>
                                        </p:anim>
                                        <p:animEffect transition="in" filter="fade">
                                          <p:cBhvr>
                                            <p:cTn id="358" dur="500"/>
                                            <p:tgtEl>
                                              <p:spTgt spid="44"/>
                                            </p:tgtEl>
                                          </p:cBhvr>
                                        </p:animEffect>
                                      </p:childTnLst>
                                    </p:cTn>
                                  </p:par>
                                  <p:par>
                                    <p:cTn id="359" presetID="42" presetClass="path" presetSubtype="0" repeatCount="indefinite" accel="20000" decel="20000" autoRev="1" fill="hold" nodeType="withEffect">
                                      <p:stCondLst>
                                        <p:cond delay="25000"/>
                                      </p:stCondLst>
                                      <p:childTnLst>
                                        <p:animMotion origin="layout" path="M -2.01389E-6 3.82716E-6 L 0.00174 0.0324 " pathEditMode="relative" rAng="0" ptsTypes="AA">
                                          <p:cBhvr>
                                            <p:cTn id="360" dur="3000" fill="hold"/>
                                            <p:tgtEl>
                                              <p:spTgt spid="44"/>
                                            </p:tgtEl>
                                            <p:attrNameLst>
                                              <p:attrName>ppt_x</p:attrName>
                                              <p:attrName>ppt_y</p:attrName>
                                            </p:attrNameLst>
                                          </p:cBhvr>
                                          <p:rCtr x="87" y="1620"/>
                                        </p:animMotion>
                                      </p:childTnLst>
                                    </p:cTn>
                                  </p:par>
                                  <p:par>
                                    <p:cTn id="361" presetID="53" presetClass="entr" presetSubtype="16" fill="hold" nodeType="withEffect">
                                      <p:stCondLst>
                                        <p:cond delay="25000"/>
                                      </p:stCondLst>
                                      <p:childTnLst>
                                        <p:set>
                                          <p:cBhvr>
                                            <p:cTn id="362" dur="1" fill="hold">
                                              <p:stCondLst>
                                                <p:cond delay="0"/>
                                              </p:stCondLst>
                                            </p:cTn>
                                            <p:tgtEl>
                                              <p:spTgt spid="40"/>
                                            </p:tgtEl>
                                            <p:attrNameLst>
                                              <p:attrName>style.visibility</p:attrName>
                                            </p:attrNameLst>
                                          </p:cBhvr>
                                          <p:to>
                                            <p:strVal val="visible"/>
                                          </p:to>
                                        </p:set>
                                        <p:anim calcmode="lin" valueType="num">
                                          <p:cBhvr>
                                            <p:cTn id="363" dur="500" fill="hold"/>
                                            <p:tgtEl>
                                              <p:spTgt spid="40"/>
                                            </p:tgtEl>
                                            <p:attrNameLst>
                                              <p:attrName>ppt_w</p:attrName>
                                            </p:attrNameLst>
                                          </p:cBhvr>
                                          <p:tavLst>
                                            <p:tav tm="0">
                                              <p:val>
                                                <p:fltVal val="0"/>
                                              </p:val>
                                            </p:tav>
                                            <p:tav tm="100000">
                                              <p:val>
                                                <p:strVal val="#ppt_w"/>
                                              </p:val>
                                            </p:tav>
                                          </p:tavLst>
                                        </p:anim>
                                        <p:anim calcmode="lin" valueType="num">
                                          <p:cBhvr>
                                            <p:cTn id="364" dur="500" fill="hold"/>
                                            <p:tgtEl>
                                              <p:spTgt spid="40"/>
                                            </p:tgtEl>
                                            <p:attrNameLst>
                                              <p:attrName>ppt_h</p:attrName>
                                            </p:attrNameLst>
                                          </p:cBhvr>
                                          <p:tavLst>
                                            <p:tav tm="0">
                                              <p:val>
                                                <p:fltVal val="0"/>
                                              </p:val>
                                            </p:tav>
                                            <p:tav tm="100000">
                                              <p:val>
                                                <p:strVal val="#ppt_h"/>
                                              </p:val>
                                            </p:tav>
                                          </p:tavLst>
                                        </p:anim>
                                        <p:animEffect transition="in" filter="fade">
                                          <p:cBhvr>
                                            <p:cTn id="365" dur="500"/>
                                            <p:tgtEl>
                                              <p:spTgt spid="40"/>
                                            </p:tgtEl>
                                          </p:cBhvr>
                                        </p:animEffect>
                                      </p:childTnLst>
                                    </p:cTn>
                                  </p:par>
                                  <p:par>
                                    <p:cTn id="366" presetID="10" presetClass="exit" presetSubtype="0" fill="hold" nodeType="withEffect">
                                      <p:stCondLst>
                                        <p:cond delay="25500"/>
                                      </p:stCondLst>
                                      <p:childTnLst>
                                        <p:animEffect transition="out" filter="fade">
                                          <p:cBhvr>
                                            <p:cTn id="367" dur="500"/>
                                            <p:tgtEl>
                                              <p:spTgt spid="60"/>
                                            </p:tgtEl>
                                          </p:cBhvr>
                                        </p:animEffect>
                                        <p:set>
                                          <p:cBhvr>
                                            <p:cTn id="368" dur="1" fill="hold">
                                              <p:stCondLst>
                                                <p:cond delay="499"/>
                                              </p:stCondLst>
                                            </p:cTn>
                                            <p:tgtEl>
                                              <p:spTgt spid="60"/>
                                            </p:tgtEl>
                                            <p:attrNameLst>
                                              <p:attrName>style.visibility</p:attrName>
                                            </p:attrNameLst>
                                          </p:cBhvr>
                                          <p:to>
                                            <p:strVal val="hidden"/>
                                          </p:to>
                                        </p:set>
                                      </p:childTnLst>
                                    </p:cTn>
                                  </p:par>
                                  <p:par>
                                    <p:cTn id="369" presetID="10" presetClass="exit" presetSubtype="0" fill="hold" nodeType="withEffect">
                                      <p:stCondLst>
                                        <p:cond delay="25500"/>
                                      </p:stCondLst>
                                      <p:childTnLst>
                                        <p:animEffect transition="out" filter="fade">
                                          <p:cBhvr>
                                            <p:cTn id="370" dur="500"/>
                                            <p:tgtEl>
                                              <p:spTgt spid="61"/>
                                            </p:tgtEl>
                                          </p:cBhvr>
                                        </p:animEffect>
                                        <p:set>
                                          <p:cBhvr>
                                            <p:cTn id="371" dur="1" fill="hold">
                                              <p:stCondLst>
                                                <p:cond delay="499"/>
                                              </p:stCondLst>
                                            </p:cTn>
                                            <p:tgtEl>
                                              <p:spTgt spid="61"/>
                                            </p:tgtEl>
                                            <p:attrNameLst>
                                              <p:attrName>style.visibility</p:attrName>
                                            </p:attrNameLst>
                                          </p:cBhvr>
                                          <p:to>
                                            <p:strVal val="hidden"/>
                                          </p:to>
                                        </p:set>
                                      </p:childTnLst>
                                    </p:cTn>
                                  </p:par>
                                  <p:par>
                                    <p:cTn id="372" presetID="10" presetClass="exit" presetSubtype="0" fill="hold" nodeType="withEffect">
                                      <p:stCondLst>
                                        <p:cond delay="25500"/>
                                      </p:stCondLst>
                                      <p:childTnLst>
                                        <p:animEffect transition="out" filter="fade">
                                          <p:cBhvr>
                                            <p:cTn id="373" dur="500"/>
                                            <p:tgtEl>
                                              <p:spTgt spid="62"/>
                                            </p:tgtEl>
                                          </p:cBhvr>
                                        </p:animEffect>
                                        <p:set>
                                          <p:cBhvr>
                                            <p:cTn id="374" dur="1" fill="hold">
                                              <p:stCondLst>
                                                <p:cond delay="499"/>
                                              </p:stCondLst>
                                            </p:cTn>
                                            <p:tgtEl>
                                              <p:spTgt spid="62"/>
                                            </p:tgtEl>
                                            <p:attrNameLst>
                                              <p:attrName>style.visibility</p:attrName>
                                            </p:attrNameLst>
                                          </p:cBhvr>
                                          <p:to>
                                            <p:strVal val="hidden"/>
                                          </p:to>
                                        </p:set>
                                      </p:childTnLst>
                                    </p:cTn>
                                  </p:par>
                                  <p:par>
                                    <p:cTn id="375" presetID="10" presetClass="exit" presetSubtype="0" fill="hold" nodeType="withEffect">
                                      <p:stCondLst>
                                        <p:cond delay="25500"/>
                                      </p:stCondLst>
                                      <p:childTnLst>
                                        <p:animEffect transition="out" filter="fade">
                                          <p:cBhvr>
                                            <p:cTn id="376" dur="500"/>
                                            <p:tgtEl>
                                              <p:spTgt spid="13"/>
                                            </p:tgtEl>
                                          </p:cBhvr>
                                        </p:animEffect>
                                        <p:set>
                                          <p:cBhvr>
                                            <p:cTn id="377" dur="1" fill="hold">
                                              <p:stCondLst>
                                                <p:cond delay="499"/>
                                              </p:stCondLst>
                                            </p:cTn>
                                            <p:tgtEl>
                                              <p:spTgt spid="13"/>
                                            </p:tgtEl>
                                            <p:attrNameLst>
                                              <p:attrName>style.visibility</p:attrName>
                                            </p:attrNameLst>
                                          </p:cBhvr>
                                          <p:to>
                                            <p:strVal val="hidden"/>
                                          </p:to>
                                        </p:set>
                                      </p:childTnLst>
                                    </p:cTn>
                                  </p:par>
                                  <p:par>
                                    <p:cTn id="378" presetID="38" presetClass="path" presetSubtype="0" accel="50000" decel="50000" fill="hold" nodeType="withEffect">
                                      <p:stCondLst>
                                        <p:cond delay="26500"/>
                                      </p:stCondLst>
                                      <p:childTnLst>
                                        <p:animMotion origin="layout" path="M -3.40278E-6 -6.79012E-7 L 0.02463 -0.00212 L 0.00065 -0.01196 L 0.02518 -0.01447 L 0.0012 -0.0245 L 0.02583 -0.02643 L 0.00185 -0.03665 L 0.02648 -0.03877 L 0.00239 -0.049 L 0.02702 -0.05131 L 0.00304 -0.06115 L 0.02767 -0.06366 L 0.0038 -0.07311 L 0.02843 -0.07562 L 0.00424 -0.08584 L 0.02887 -0.08796 L 0.00489 -0.09799 " pathEditMode="relative" rAng="-5093159" ptsTypes="FFFFFFFFFFFFFFFFF">
                                          <p:cBhvr>
                                            <p:cTn id="379" dur="2000" fill="hold"/>
                                            <p:tgtEl>
                                              <p:spTgt spid="22"/>
                                            </p:tgtEl>
                                            <p:attrNameLst>
                                              <p:attrName>ppt_x</p:attrName>
                                              <p:attrName>ppt_y</p:attrName>
                                            </p:attrNameLst>
                                          </p:cBhvr>
                                          <p:rCtr x="1465" y="-4707"/>
                                        </p:animMotion>
                                      </p:childTnLst>
                                    </p:cTn>
                                  </p:par>
                                  <p:par>
                                    <p:cTn id="380" presetID="53" presetClass="exit" presetSubtype="32" fill="hold" nodeType="withEffect">
                                      <p:stCondLst>
                                        <p:cond delay="28500"/>
                                      </p:stCondLst>
                                      <p:childTnLst>
                                        <p:anim calcmode="lin" valueType="num">
                                          <p:cBhvr>
                                            <p:cTn id="381" dur="500"/>
                                            <p:tgtEl>
                                              <p:spTgt spid="22"/>
                                            </p:tgtEl>
                                            <p:attrNameLst>
                                              <p:attrName>ppt_w</p:attrName>
                                            </p:attrNameLst>
                                          </p:cBhvr>
                                          <p:tavLst>
                                            <p:tav tm="0">
                                              <p:val>
                                                <p:strVal val="ppt_w"/>
                                              </p:val>
                                            </p:tav>
                                            <p:tav tm="100000">
                                              <p:val>
                                                <p:fltVal val="0"/>
                                              </p:val>
                                            </p:tav>
                                          </p:tavLst>
                                        </p:anim>
                                        <p:anim calcmode="lin" valueType="num">
                                          <p:cBhvr>
                                            <p:cTn id="382" dur="500"/>
                                            <p:tgtEl>
                                              <p:spTgt spid="22"/>
                                            </p:tgtEl>
                                            <p:attrNameLst>
                                              <p:attrName>ppt_h</p:attrName>
                                            </p:attrNameLst>
                                          </p:cBhvr>
                                          <p:tavLst>
                                            <p:tav tm="0">
                                              <p:val>
                                                <p:strVal val="ppt_h"/>
                                              </p:val>
                                            </p:tav>
                                            <p:tav tm="100000">
                                              <p:val>
                                                <p:fltVal val="0"/>
                                              </p:val>
                                            </p:tav>
                                          </p:tavLst>
                                        </p:anim>
                                        <p:animEffect transition="out" filter="fade">
                                          <p:cBhvr>
                                            <p:cTn id="383" dur="500"/>
                                            <p:tgtEl>
                                              <p:spTgt spid="22"/>
                                            </p:tgtEl>
                                          </p:cBhvr>
                                        </p:animEffect>
                                        <p:set>
                                          <p:cBhvr>
                                            <p:cTn id="384" dur="1" fill="hold">
                                              <p:stCondLst>
                                                <p:cond delay="499"/>
                                              </p:stCondLst>
                                            </p:cTn>
                                            <p:tgtEl>
                                              <p:spTgt spid="22"/>
                                            </p:tgtEl>
                                            <p:attrNameLst>
                                              <p:attrName>style.visibility</p:attrName>
                                            </p:attrNameLst>
                                          </p:cBhvr>
                                          <p:to>
                                            <p:strVal val="hidden"/>
                                          </p:to>
                                        </p:set>
                                      </p:childTnLst>
                                    </p:cTn>
                                  </p:par>
                                  <p:par>
                                    <p:cTn id="385" presetID="10" presetClass="entr" presetSubtype="0" fill="hold" grpId="0" nodeType="withEffect">
                                      <p:stCondLst>
                                        <p:cond delay="1000"/>
                                      </p:stCondLst>
                                      <p:childTnLst>
                                        <p:set>
                                          <p:cBhvr>
                                            <p:cTn id="386" dur="1" fill="hold">
                                              <p:stCondLst>
                                                <p:cond delay="0"/>
                                              </p:stCondLst>
                                            </p:cTn>
                                            <p:tgtEl>
                                              <p:spTgt spid="66"/>
                                            </p:tgtEl>
                                            <p:attrNameLst>
                                              <p:attrName>style.visibility</p:attrName>
                                            </p:attrNameLst>
                                          </p:cBhvr>
                                          <p:to>
                                            <p:strVal val="visible"/>
                                          </p:to>
                                        </p:set>
                                        <p:animEffect transition="in" filter="fade">
                                          <p:cBhvr>
                                            <p:cTn id="387" dur="500"/>
                                            <p:tgtEl>
                                              <p:spTgt spid="66"/>
                                            </p:tgtEl>
                                          </p:cBhvr>
                                        </p:animEffect>
                                      </p:childTnLst>
                                    </p:cTn>
                                  </p:par>
                                  <p:par>
                                    <p:cTn id="388" presetID="10" presetClass="exit" presetSubtype="0" fill="hold" grpId="1" nodeType="withEffect">
                                      <p:stCondLst>
                                        <p:cond delay="11000"/>
                                      </p:stCondLst>
                                      <p:childTnLst>
                                        <p:animEffect transition="out" filter="fade">
                                          <p:cBhvr>
                                            <p:cTn id="389" dur="500"/>
                                            <p:tgtEl>
                                              <p:spTgt spid="66"/>
                                            </p:tgtEl>
                                          </p:cBhvr>
                                        </p:animEffect>
                                        <p:set>
                                          <p:cBhvr>
                                            <p:cTn id="390"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1" fill="hold" display="0">
                      <p:stCondLst>
                        <p:cond delay="indefinite"/>
                      </p:stCondLst>
                      <p:endCondLst>
                        <p:cond evt="onStopAudio" delay="0">
                          <p:tgtEl>
                            <p:sldTgt/>
                          </p:tgtEl>
                        </p:cond>
                      </p:endCondLst>
                    </p:cTn>
                    <p:tgtEl>
                      <p:spTgt spid="3"/>
                    </p:tgtEl>
                  </p:cMediaNode>
                </p:audio>
              </p:childTnLst>
            </p:cTn>
          </p:par>
        </p:tnLst>
        <p:bldLst>
          <p:bldP spid="10" grpId="0" animBg="1"/>
          <p:bldP spid="11" grpId="0"/>
          <p:bldP spid="11" grpId="1"/>
          <p:bldP spid="12" grpId="0"/>
          <p:bldP spid="12" grpId="1"/>
          <p:bldP spid="15" grpId="0"/>
          <p:bldP spid="15" grpId="1"/>
          <p:bldP spid="17" grpId="0"/>
          <p:bldP spid="17" grpId="1"/>
          <p:bldP spid="18" grpId="0"/>
          <p:bldP spid="18" grpId="1"/>
          <p:bldP spid="63" grpId="0"/>
          <p:bldP spid="63" grpId="1"/>
          <p:bldP spid="66" grpId="0" animBg="1"/>
          <p:bldP spid="66"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843"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par>
                                    <p:cTn id="10" presetID="10" presetClass="exit" presetSubtype="0" fill="hold" grpId="1" nodeType="withEffect">
                                      <p:stCondLst>
                                        <p:cond delay="500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5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xit" presetSubtype="0" fill="hold" grpId="1" nodeType="withEffect">
                                      <p:stCondLst>
                                        <p:cond delay="1100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ntr" presetSubtype="0" fill="hold" grpId="0" nodeType="withEffect">
                                      <p:stCondLst>
                                        <p:cond delay="1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xit" presetSubtype="0" fill="hold" grpId="1" nodeType="withEffect">
                                      <p:stCondLst>
                                        <p:cond delay="1700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ntr" presetSubtype="0" fill="hold" grpId="0" nodeType="withEffect">
                                      <p:stCondLst>
                                        <p:cond delay="17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xit" presetSubtype="0" fill="hold" grpId="1" nodeType="withEffect">
                                      <p:stCondLst>
                                        <p:cond delay="2200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ntr" presetSubtype="0" fill="hold" grpId="0" nodeType="withEffect">
                                      <p:stCondLst>
                                        <p:cond delay="22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xit" presetSubtype="0" fill="hold" grpId="1" nodeType="withEffect">
                                      <p:stCondLst>
                                        <p:cond delay="2800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10" presetClass="entr" presetSubtype="0" fill="hold" grpId="0" nodeType="withEffect">
                                      <p:stCondLst>
                                        <p:cond delay="290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xit" presetSubtype="0" fill="hold" grpId="1" nodeType="withEffect">
                                      <p:stCondLst>
                                        <p:cond delay="34000"/>
                                      </p:stCondLst>
                                      <p:childTnLst>
                                        <p:animEffect transition="out" filter="fade">
                                          <p:cBhvr>
                                            <p:cTn id="41" dur="500"/>
                                            <p:tgtEl>
                                              <p:spTgt spid="63"/>
                                            </p:tgtEl>
                                          </p:cBhvr>
                                        </p:animEffect>
                                        <p:set>
                                          <p:cBhvr>
                                            <p:cTn id="42" dur="1" fill="hold">
                                              <p:stCondLst>
                                                <p:cond delay="499"/>
                                              </p:stCondLst>
                                            </p:cTn>
                                            <p:tgtEl>
                                              <p:spTgt spid="63"/>
                                            </p:tgtEl>
                                            <p:attrNameLst>
                                              <p:attrName>style.visibility</p:attrName>
                                            </p:attrNameLst>
                                          </p:cBhvr>
                                          <p:to>
                                            <p:strVal val="hidden"/>
                                          </p:to>
                                        </p:set>
                                      </p:childTnLst>
                                    </p:cTn>
                                  </p:par>
                                  <p:par>
                                    <p:cTn id="43" presetID="10" presetClass="exit" presetSubtype="0" fill="hold" grpId="0" nodeType="withEffect">
                                      <p:stCondLst>
                                        <p:cond delay="3400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53" presetClass="entr" presetSubtype="16" fill="hold" nodeType="withEffect">
                                      <p:stCondLst>
                                        <p:cond delay="3400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3400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nodeType="withEffect">
                                      <p:stCondLst>
                                        <p:cond delay="340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1" presetClass="path" presetSubtype="0" repeatCount="indefinite" fill="hold" nodeType="withEffect">
                                      <p:stCondLst>
                                        <p:cond delay="0"/>
                                      </p:stCondLst>
                                      <p:childTnLst>
                                        <p:animMotion origin="layout" path="M 3.09028E-6 2.34568E-6 C 0.00889 2.34568E-6 0.01606 0.01099 0.01606 0.02527 C 0.01606 0.03916 0.00889 0.05054 3.09028E-6 0.05054 C -0.00879 0.05054 -0.01585 0.03916 -0.01585 0.02527 C -0.01585 0.01099 -0.00879 2.34568E-6 3.09028E-6 2.34568E-6 Z " pathEditMode="relative" rAng="0" ptsTypes="fffff">
                                          <p:cBhvr>
                                            <p:cTn id="62" dur="4000" fill="hold"/>
                                            <p:tgtEl>
                                              <p:spTgt spid="7"/>
                                            </p:tgtEl>
                                            <p:attrNameLst>
                                              <p:attrName>ppt_x</p:attrName>
                                              <p:attrName>ppt_y</p:attrName>
                                            </p:attrNameLst>
                                          </p:cBhvr>
                                          <p:rCtr x="11" y="2527"/>
                                        </p:animMotion>
                                      </p:childTnLst>
                                    </p:cTn>
                                  </p:par>
                                  <p:par>
                                    <p:cTn id="63" presetID="32" presetClass="emph" presetSubtype="0" repeatCount="indefinite" fill="hold" nodeType="withEffect">
                                      <p:stCondLst>
                                        <p:cond delay="0"/>
                                      </p:stCondLst>
                                      <p:childTnLst>
                                        <p:animRot by="120000">
                                          <p:cBhvr>
                                            <p:cTn id="64" dur="1200" fill="hold">
                                              <p:stCondLst>
                                                <p:cond delay="0"/>
                                              </p:stCondLst>
                                            </p:cTn>
                                            <p:tgtEl>
                                              <p:spTgt spid="22"/>
                                            </p:tgtEl>
                                            <p:attrNameLst>
                                              <p:attrName>r</p:attrName>
                                            </p:attrNameLst>
                                          </p:cBhvr>
                                        </p:animRot>
                                        <p:animRot by="-240000">
                                          <p:cBhvr>
                                            <p:cTn id="65" dur="2400" fill="hold">
                                              <p:stCondLst>
                                                <p:cond delay="2400"/>
                                              </p:stCondLst>
                                            </p:cTn>
                                            <p:tgtEl>
                                              <p:spTgt spid="22"/>
                                            </p:tgtEl>
                                            <p:attrNameLst>
                                              <p:attrName>r</p:attrName>
                                            </p:attrNameLst>
                                          </p:cBhvr>
                                        </p:animRot>
                                        <p:animRot by="240000">
                                          <p:cBhvr>
                                            <p:cTn id="66" dur="2400" fill="hold">
                                              <p:stCondLst>
                                                <p:cond delay="4800"/>
                                              </p:stCondLst>
                                            </p:cTn>
                                            <p:tgtEl>
                                              <p:spTgt spid="22"/>
                                            </p:tgtEl>
                                            <p:attrNameLst>
                                              <p:attrName>r</p:attrName>
                                            </p:attrNameLst>
                                          </p:cBhvr>
                                        </p:animRot>
                                        <p:animRot by="-240000">
                                          <p:cBhvr>
                                            <p:cTn id="67" dur="2400" fill="hold">
                                              <p:stCondLst>
                                                <p:cond delay="7200"/>
                                              </p:stCondLst>
                                            </p:cTn>
                                            <p:tgtEl>
                                              <p:spTgt spid="22"/>
                                            </p:tgtEl>
                                            <p:attrNameLst>
                                              <p:attrName>r</p:attrName>
                                            </p:attrNameLst>
                                          </p:cBhvr>
                                        </p:animRot>
                                        <p:animRot by="120000">
                                          <p:cBhvr>
                                            <p:cTn id="68" dur="2400" fill="hold">
                                              <p:stCondLst>
                                                <p:cond delay="9600"/>
                                              </p:stCondLst>
                                            </p:cTn>
                                            <p:tgtEl>
                                              <p:spTgt spid="22"/>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6" presetClass="emph" presetSubtype="0" repeatCount="indefinite" autoRev="1" fill="hold" nodeType="withEffect">
                                      <p:stCondLst>
                                        <p:cond delay="0"/>
                                      </p:stCondLst>
                                      <p:childTnLst>
                                        <p:animScale>
                                          <p:cBhvr>
                                            <p:cTn id="73" dur="2000" fill="hold"/>
                                            <p:tgtEl>
                                              <p:spTgt spid="13"/>
                                            </p:tgtEl>
                                          </p:cBhvr>
                                          <p:by x="125000" y="125000"/>
                                        </p:animScale>
                                      </p:childTnLst>
                                    </p:cTn>
                                  </p:par>
                                  <p:par>
                                    <p:cTn id="74" presetID="1" presetClass="path" presetSubtype="0" repeatCount="indefinite" fill="hold" nodeType="withEffect">
                                      <p:stCondLst>
                                        <p:cond delay="0"/>
                                      </p:stCondLst>
                                      <p:childTnLst>
                                        <p:animMotion origin="layout" path="M -6.25E-7 -4.75309E-6 C 0.00868 -4.75309E-6 0.01617 0.01119 0.01617 0.02527 C 0.01617 0.03916 0.00868 0.05074 -6.25E-7 0.05074 C -0.00911 0.05074 -0.01606 0.03916 -0.01606 0.02527 C -0.01606 0.01119 -0.00911 -4.75309E-6 -6.25E-7 -4.75309E-6 Z " pathEditMode="relative" rAng="0" ptsTypes="fffff">
                                          <p:cBhvr>
                                            <p:cTn id="75" dur="4000" fill="hold"/>
                                            <p:tgtEl>
                                              <p:spTgt spid="13"/>
                                            </p:tgtEl>
                                            <p:attrNameLst>
                                              <p:attrName>ppt_x</p:attrName>
                                              <p:attrName>ppt_y</p:attrName>
                                            </p:attrNameLst>
                                          </p:cBhvr>
                                          <p:rCtr x="0" y="2527"/>
                                        </p:animMotion>
                                      </p:childTnLst>
                                    </p:cTn>
                                  </p:par>
                                  <p:par>
                                    <p:cTn id="76" presetID="10" presetClass="entr" presetSubtype="0" fill="hold" nodeType="withEffect">
                                      <p:stCondLst>
                                        <p:cond delay="150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par>
                                    <p:cTn id="79" presetID="10" presetClass="entr" presetSubtype="0" fill="hold" nodeType="withEffect">
                                      <p:stCondLst>
                                        <p:cond delay="15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par>
                                    <p:cTn id="82" presetID="8" presetClass="emph" presetSubtype="0" fill="hold" nodeType="withEffect">
                                      <p:stCondLst>
                                        <p:cond delay="1500"/>
                                      </p:stCondLst>
                                      <p:childTnLst>
                                        <p:animRot by="21600000">
                                          <p:cBhvr>
                                            <p:cTn id="83" dur="2000" fill="hold"/>
                                            <p:tgtEl>
                                              <p:spTgt spid="2"/>
                                            </p:tgtEl>
                                            <p:attrNameLst>
                                              <p:attrName>r</p:attrName>
                                            </p:attrNameLst>
                                          </p:cBhvr>
                                        </p:animRot>
                                      </p:childTnLst>
                                    </p:cTn>
                                  </p:par>
                                  <p:par>
                                    <p:cTn id="84" presetID="8" presetClass="emph" presetSubtype="0" fill="hold" nodeType="withEffect">
                                      <p:stCondLst>
                                        <p:cond delay="1500"/>
                                      </p:stCondLst>
                                      <p:childTnLst>
                                        <p:animRot by="21600000">
                                          <p:cBhvr>
                                            <p:cTn id="85" dur="2000" fill="hold"/>
                                            <p:tgtEl>
                                              <p:spTgt spid="16"/>
                                            </p:tgtEl>
                                            <p:attrNameLst>
                                              <p:attrName>r</p:attrName>
                                            </p:attrNameLst>
                                          </p:cBhvr>
                                        </p:animRot>
                                      </p:childTnLst>
                                    </p:cTn>
                                  </p:par>
                                  <p:par>
                                    <p:cTn id="86" presetID="53" presetClass="entr" presetSubtype="16" fill="hold" nodeType="withEffect">
                                      <p:stCondLst>
                                        <p:cond delay="25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250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animEffect transition="in" filter="fade">
                                          <p:cBhvr>
                                            <p:cTn id="95" dur="500"/>
                                            <p:tgtEl>
                                              <p:spTgt spid="19"/>
                                            </p:tgtEl>
                                          </p:cBhvr>
                                        </p:animEffect>
                                      </p:childTnLst>
                                    </p:cTn>
                                  </p:par>
                                  <p:par>
                                    <p:cTn id="96" presetID="10" presetClass="exit" presetSubtype="0" fill="hold" nodeType="withEffect">
                                      <p:stCondLst>
                                        <p:cond delay="3000"/>
                                      </p:stCondLst>
                                      <p:childTnLst>
                                        <p:animEffect transition="out" filter="fad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par>
                                    <p:cTn id="99" presetID="10" presetClass="exit" presetSubtype="0" fill="hold" nodeType="withEffect">
                                      <p:stCondLst>
                                        <p:cond delay="3000"/>
                                      </p:stCondLst>
                                      <p:childTnLst>
                                        <p:animEffect transition="out" filter="fade">
                                          <p:cBhvr>
                                            <p:cTn id="100" dur="500"/>
                                            <p:tgtEl>
                                              <p:spTgt spid="16"/>
                                            </p:tgtEl>
                                          </p:cBhvr>
                                        </p:animEffect>
                                        <p:set>
                                          <p:cBhvr>
                                            <p:cTn id="101" dur="1" fill="hold">
                                              <p:stCondLst>
                                                <p:cond delay="499"/>
                                              </p:stCondLst>
                                            </p:cTn>
                                            <p:tgtEl>
                                              <p:spTgt spid="16"/>
                                            </p:tgtEl>
                                            <p:attrNameLst>
                                              <p:attrName>style.visibility</p:attrName>
                                            </p:attrNameLst>
                                          </p:cBhvr>
                                          <p:to>
                                            <p:strVal val="hidden"/>
                                          </p:to>
                                        </p:set>
                                      </p:childTnLst>
                                    </p:cTn>
                                  </p:par>
                                  <p:par>
                                    <p:cTn id="102" presetID="10" presetClass="entr" presetSubtype="0" fill="hold" nodeType="withEffect">
                                      <p:stCondLst>
                                        <p:cond delay="40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500"/>
                                            <p:tgtEl>
                                              <p:spTgt spid="23"/>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8" presetClass="emph" presetSubtype="0" fill="hold" nodeType="withEffect">
                                      <p:stCondLst>
                                        <p:cond delay="4000"/>
                                      </p:stCondLst>
                                      <p:childTnLst>
                                        <p:animRot by="21600000">
                                          <p:cBhvr>
                                            <p:cTn id="109" dur="2000" fill="hold"/>
                                            <p:tgtEl>
                                              <p:spTgt spid="23"/>
                                            </p:tgtEl>
                                            <p:attrNameLst>
                                              <p:attrName>r</p:attrName>
                                            </p:attrNameLst>
                                          </p:cBhvr>
                                        </p:animRot>
                                      </p:childTnLst>
                                    </p:cTn>
                                  </p:par>
                                  <p:par>
                                    <p:cTn id="110" presetID="8" presetClass="emph" presetSubtype="0" fill="hold" nodeType="withEffect">
                                      <p:stCondLst>
                                        <p:cond delay="4000"/>
                                      </p:stCondLst>
                                      <p:childTnLst>
                                        <p:animRot by="21600000">
                                          <p:cBhvr>
                                            <p:cTn id="111" dur="2000" fill="hold"/>
                                            <p:tgtEl>
                                              <p:spTgt spid="24"/>
                                            </p:tgtEl>
                                            <p:attrNameLst>
                                              <p:attrName>r</p:attrName>
                                            </p:attrNameLst>
                                          </p:cBhvr>
                                        </p:animRot>
                                      </p:childTnLst>
                                    </p:cTn>
                                  </p:par>
                                  <p:par>
                                    <p:cTn id="112" presetID="53" presetClass="entr" presetSubtype="16" fill="hold" nodeType="withEffect">
                                      <p:stCondLst>
                                        <p:cond delay="50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nodeType="withEffect">
                                      <p:stCondLst>
                                        <p:cond delay="50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par>
                                    <p:cTn id="122" presetID="10" presetClass="exit" presetSubtype="0" fill="hold" nodeType="withEffect">
                                      <p:stCondLst>
                                        <p:cond delay="5500"/>
                                      </p:stCondLst>
                                      <p:childTnLst>
                                        <p:animEffect transition="out" filter="fade">
                                          <p:cBhvr>
                                            <p:cTn id="123" dur="500"/>
                                            <p:tgtEl>
                                              <p:spTgt spid="23"/>
                                            </p:tgtEl>
                                          </p:cBhvr>
                                        </p:animEffect>
                                        <p:set>
                                          <p:cBhvr>
                                            <p:cTn id="124" dur="1" fill="hold">
                                              <p:stCondLst>
                                                <p:cond delay="499"/>
                                              </p:stCondLst>
                                            </p:cTn>
                                            <p:tgtEl>
                                              <p:spTgt spid="23"/>
                                            </p:tgtEl>
                                            <p:attrNameLst>
                                              <p:attrName>style.visibility</p:attrName>
                                            </p:attrNameLst>
                                          </p:cBhvr>
                                          <p:to>
                                            <p:strVal val="hidden"/>
                                          </p:to>
                                        </p:set>
                                      </p:childTnLst>
                                    </p:cTn>
                                  </p:par>
                                  <p:par>
                                    <p:cTn id="125" presetID="10" presetClass="exit" presetSubtype="0" fill="hold" nodeType="withEffect">
                                      <p:stCondLst>
                                        <p:cond delay="5500"/>
                                      </p:stCondLst>
                                      <p:childTnLst>
                                        <p:animEffect transition="out" filter="fade">
                                          <p:cBhvr>
                                            <p:cTn id="126" dur="500"/>
                                            <p:tgtEl>
                                              <p:spTgt spid="24"/>
                                            </p:tgtEl>
                                          </p:cBhvr>
                                        </p:animEffect>
                                        <p:set>
                                          <p:cBhvr>
                                            <p:cTn id="127" dur="1" fill="hold">
                                              <p:stCondLst>
                                                <p:cond delay="499"/>
                                              </p:stCondLst>
                                            </p:cTn>
                                            <p:tgtEl>
                                              <p:spTgt spid="24"/>
                                            </p:tgtEl>
                                            <p:attrNameLst>
                                              <p:attrName>style.visibility</p:attrName>
                                            </p:attrNameLst>
                                          </p:cBhvr>
                                          <p:to>
                                            <p:strVal val="hidden"/>
                                          </p:to>
                                        </p:set>
                                      </p:childTnLst>
                                    </p:cTn>
                                  </p:par>
                                  <p:par>
                                    <p:cTn id="128" presetID="10" presetClass="entr" presetSubtype="0" fill="hold" nodeType="withEffect">
                                      <p:stCondLst>
                                        <p:cond delay="650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nodeType="withEffect">
                                      <p:stCondLst>
                                        <p:cond delay="650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500"/>
                                            <p:tgtEl>
                                              <p:spTgt spid="46"/>
                                            </p:tgtEl>
                                          </p:cBhvr>
                                        </p:animEffect>
                                      </p:childTnLst>
                                    </p:cTn>
                                  </p:par>
                                  <p:par>
                                    <p:cTn id="134" presetID="8" presetClass="emph" presetSubtype="0" fill="hold" nodeType="withEffect">
                                      <p:stCondLst>
                                        <p:cond delay="6500"/>
                                      </p:stCondLst>
                                      <p:childTnLst>
                                        <p:animRot by="21600000">
                                          <p:cBhvr>
                                            <p:cTn id="135" dur="2000" fill="hold"/>
                                            <p:tgtEl>
                                              <p:spTgt spid="46"/>
                                            </p:tgtEl>
                                            <p:attrNameLst>
                                              <p:attrName>r</p:attrName>
                                            </p:attrNameLst>
                                          </p:cBhvr>
                                        </p:animRot>
                                      </p:childTnLst>
                                    </p:cTn>
                                  </p:par>
                                  <p:par>
                                    <p:cTn id="136" presetID="8" presetClass="emph" presetSubtype="0" fill="hold" nodeType="withEffect">
                                      <p:stCondLst>
                                        <p:cond delay="6500"/>
                                      </p:stCondLst>
                                      <p:childTnLst>
                                        <p:animRot by="21600000">
                                          <p:cBhvr>
                                            <p:cTn id="137" dur="2000" fill="hold"/>
                                            <p:tgtEl>
                                              <p:spTgt spid="45"/>
                                            </p:tgtEl>
                                            <p:attrNameLst>
                                              <p:attrName>r</p:attrName>
                                            </p:attrNameLst>
                                          </p:cBhvr>
                                        </p:animRot>
                                      </p:childTnLst>
                                    </p:cTn>
                                  </p:par>
                                  <p:par>
                                    <p:cTn id="138" presetID="53" presetClass="entr" presetSubtype="16" fill="hold" nodeType="withEffect">
                                      <p:stCondLst>
                                        <p:cond delay="7500"/>
                                      </p:stCondLst>
                                      <p:childTnLst>
                                        <p:set>
                                          <p:cBhvr>
                                            <p:cTn id="139" dur="1" fill="hold">
                                              <p:stCondLst>
                                                <p:cond delay="0"/>
                                              </p:stCondLst>
                                            </p:cTn>
                                            <p:tgtEl>
                                              <p:spTgt spid="41"/>
                                            </p:tgtEl>
                                            <p:attrNameLst>
                                              <p:attrName>style.visibility</p:attrName>
                                            </p:attrNameLst>
                                          </p:cBhvr>
                                          <p:to>
                                            <p:strVal val="visible"/>
                                          </p:to>
                                        </p:set>
                                        <p:anim calcmode="lin" valueType="num">
                                          <p:cBhvr>
                                            <p:cTn id="140" dur="500" fill="hold"/>
                                            <p:tgtEl>
                                              <p:spTgt spid="41"/>
                                            </p:tgtEl>
                                            <p:attrNameLst>
                                              <p:attrName>ppt_w</p:attrName>
                                            </p:attrNameLst>
                                          </p:cBhvr>
                                          <p:tavLst>
                                            <p:tav tm="0">
                                              <p:val>
                                                <p:fltVal val="0"/>
                                              </p:val>
                                            </p:tav>
                                            <p:tav tm="100000">
                                              <p:val>
                                                <p:strVal val="#ppt_w"/>
                                              </p:val>
                                            </p:tav>
                                          </p:tavLst>
                                        </p:anim>
                                        <p:anim calcmode="lin" valueType="num">
                                          <p:cBhvr>
                                            <p:cTn id="141" dur="500" fill="hold"/>
                                            <p:tgtEl>
                                              <p:spTgt spid="41"/>
                                            </p:tgtEl>
                                            <p:attrNameLst>
                                              <p:attrName>ppt_h</p:attrName>
                                            </p:attrNameLst>
                                          </p:cBhvr>
                                          <p:tavLst>
                                            <p:tav tm="0">
                                              <p:val>
                                                <p:fltVal val="0"/>
                                              </p:val>
                                            </p:tav>
                                            <p:tav tm="100000">
                                              <p:val>
                                                <p:strVal val="#ppt_h"/>
                                              </p:val>
                                            </p:tav>
                                          </p:tavLst>
                                        </p:anim>
                                        <p:animEffect transition="in" filter="fade">
                                          <p:cBhvr>
                                            <p:cTn id="142" dur="500"/>
                                            <p:tgtEl>
                                              <p:spTgt spid="41"/>
                                            </p:tgtEl>
                                          </p:cBhvr>
                                        </p:animEffect>
                                      </p:childTnLst>
                                    </p:cTn>
                                  </p:par>
                                  <p:par>
                                    <p:cTn id="143" presetID="53" presetClass="entr" presetSubtype="16" fill="hold" nodeType="withEffect">
                                      <p:stCondLst>
                                        <p:cond delay="750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par>
                                    <p:cTn id="148" presetID="10" presetClass="exit" presetSubtype="0" fill="hold" nodeType="withEffect">
                                      <p:stCondLst>
                                        <p:cond delay="8000"/>
                                      </p:stCondLst>
                                      <p:childTnLst>
                                        <p:animEffect transition="out" filter="fade">
                                          <p:cBhvr>
                                            <p:cTn id="149" dur="500"/>
                                            <p:tgtEl>
                                              <p:spTgt spid="45"/>
                                            </p:tgtEl>
                                          </p:cBhvr>
                                        </p:animEffect>
                                        <p:set>
                                          <p:cBhvr>
                                            <p:cTn id="150" dur="1" fill="hold">
                                              <p:stCondLst>
                                                <p:cond delay="499"/>
                                              </p:stCondLst>
                                            </p:cTn>
                                            <p:tgtEl>
                                              <p:spTgt spid="45"/>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46"/>
                                            </p:tgtEl>
                                          </p:cBhvr>
                                        </p:animEffect>
                                        <p:set>
                                          <p:cBhvr>
                                            <p:cTn id="153" dur="1" fill="hold">
                                              <p:stCondLst>
                                                <p:cond delay="499"/>
                                              </p:stCondLst>
                                            </p:cTn>
                                            <p:tgtEl>
                                              <p:spTgt spid="46"/>
                                            </p:tgtEl>
                                            <p:attrNameLst>
                                              <p:attrName>style.visibility</p:attrName>
                                            </p:attrNameLst>
                                          </p:cBhvr>
                                          <p:to>
                                            <p:strVal val="hidden"/>
                                          </p:to>
                                        </p:set>
                                      </p:childTnLst>
                                    </p:cTn>
                                  </p:par>
                                  <p:par>
                                    <p:cTn id="154" presetID="42" presetClass="path" presetSubtype="0" repeatCount="indefinite" accel="20000" decel="20000" autoRev="1" fill="hold" nodeType="withEffect">
                                      <p:stCondLst>
                                        <p:cond delay="8000"/>
                                      </p:stCondLst>
                                      <p:childTnLst>
                                        <p:animMotion origin="layout" path="M -2.67361E-6 6.17284E-7 L -0.00477 0.04051 " pathEditMode="relative" rAng="0" ptsTypes="AA">
                                          <p:cBhvr>
                                            <p:cTn id="155" dur="2500" fill="hold"/>
                                            <p:tgtEl>
                                              <p:spTgt spid="28"/>
                                            </p:tgtEl>
                                            <p:attrNameLst>
                                              <p:attrName>ppt_x</p:attrName>
                                              <p:attrName>ppt_y</p:attrName>
                                            </p:attrNameLst>
                                          </p:cBhvr>
                                          <p:rCtr x="-239" y="2025"/>
                                        </p:animMotion>
                                      </p:childTnLst>
                                    </p:cTn>
                                  </p:par>
                                  <p:par>
                                    <p:cTn id="156" presetID="35" presetClass="path" presetSubtype="0" repeatCount="indefinite" accel="12500" decel="12500" autoRev="1" fill="hold" nodeType="withEffect">
                                      <p:stCondLst>
                                        <p:cond delay="8000"/>
                                      </p:stCondLst>
                                      <p:childTnLst>
                                        <p:animMotion origin="layout" path="M 2.01389E-6 1.17284E-6 L -0.01747 0.00424 " pathEditMode="relative" rAng="0" ptsTypes="AA">
                                          <p:cBhvr>
                                            <p:cTn id="157" dur="2000" fill="hold"/>
                                            <p:tgtEl>
                                              <p:spTgt spid="41"/>
                                            </p:tgtEl>
                                            <p:attrNameLst>
                                              <p:attrName>ppt_x</p:attrName>
                                              <p:attrName>ppt_y</p:attrName>
                                            </p:attrNameLst>
                                          </p:cBhvr>
                                          <p:rCtr x="-879" y="212"/>
                                        </p:animMotion>
                                      </p:childTnLst>
                                    </p:cTn>
                                  </p:par>
                                  <p:par>
                                    <p:cTn id="158" presetID="10" presetClass="entr" presetSubtype="0" fill="hold" nodeType="withEffect">
                                      <p:stCondLst>
                                        <p:cond delay="9000"/>
                                      </p:stCondLst>
                                      <p:childTnLst>
                                        <p:set>
                                          <p:cBhvr>
                                            <p:cTn id="159" dur="1" fill="hold">
                                              <p:stCondLst>
                                                <p:cond delay="0"/>
                                              </p:stCondLst>
                                            </p:cTn>
                                            <p:tgtEl>
                                              <p:spTgt spid="47"/>
                                            </p:tgtEl>
                                            <p:attrNameLst>
                                              <p:attrName>style.visibility</p:attrName>
                                            </p:attrNameLst>
                                          </p:cBhvr>
                                          <p:to>
                                            <p:strVal val="visible"/>
                                          </p:to>
                                        </p:set>
                                        <p:animEffect transition="in" filter="fade">
                                          <p:cBhvr>
                                            <p:cTn id="160" dur="500"/>
                                            <p:tgtEl>
                                              <p:spTgt spid="47"/>
                                            </p:tgtEl>
                                          </p:cBhvr>
                                        </p:animEffect>
                                      </p:childTnLst>
                                    </p:cTn>
                                  </p:par>
                                  <p:par>
                                    <p:cTn id="161" presetID="10" presetClass="entr" presetSubtype="0" fill="hold" nodeType="withEffect">
                                      <p:stCondLst>
                                        <p:cond delay="900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500"/>
                                            <p:tgtEl>
                                              <p:spTgt spid="48"/>
                                            </p:tgtEl>
                                          </p:cBhvr>
                                        </p:animEffect>
                                      </p:childTnLst>
                                    </p:cTn>
                                  </p:par>
                                  <p:par>
                                    <p:cTn id="164" presetID="8" presetClass="emph" presetSubtype="0" fill="hold" nodeType="withEffect">
                                      <p:stCondLst>
                                        <p:cond delay="9000"/>
                                      </p:stCondLst>
                                      <p:childTnLst>
                                        <p:animRot by="21600000">
                                          <p:cBhvr>
                                            <p:cTn id="165" dur="2000" fill="hold"/>
                                            <p:tgtEl>
                                              <p:spTgt spid="47"/>
                                            </p:tgtEl>
                                            <p:attrNameLst>
                                              <p:attrName>r</p:attrName>
                                            </p:attrNameLst>
                                          </p:cBhvr>
                                        </p:animRot>
                                      </p:childTnLst>
                                    </p:cTn>
                                  </p:par>
                                  <p:par>
                                    <p:cTn id="166" presetID="8" presetClass="emph" presetSubtype="0" fill="hold" nodeType="withEffect">
                                      <p:stCondLst>
                                        <p:cond delay="9000"/>
                                      </p:stCondLst>
                                      <p:childTnLst>
                                        <p:animRot by="21600000">
                                          <p:cBhvr>
                                            <p:cTn id="167" dur="2000" fill="hold"/>
                                            <p:tgtEl>
                                              <p:spTgt spid="48"/>
                                            </p:tgtEl>
                                            <p:attrNameLst>
                                              <p:attrName>r</p:attrName>
                                            </p:attrNameLst>
                                          </p:cBhvr>
                                        </p:animRot>
                                      </p:childTnLst>
                                    </p:cTn>
                                  </p:par>
                                  <p:par>
                                    <p:cTn id="168" presetID="53" presetClass="entr" presetSubtype="16" fill="hold" nodeType="withEffect">
                                      <p:stCondLst>
                                        <p:cond delay="10000"/>
                                      </p:stCondLst>
                                      <p:childTnLst>
                                        <p:set>
                                          <p:cBhvr>
                                            <p:cTn id="169" dur="1" fill="hold">
                                              <p:stCondLst>
                                                <p:cond delay="0"/>
                                              </p:stCondLst>
                                            </p:cTn>
                                            <p:tgtEl>
                                              <p:spTgt spid="32"/>
                                            </p:tgtEl>
                                            <p:attrNameLst>
                                              <p:attrName>style.visibility</p:attrName>
                                            </p:attrNameLst>
                                          </p:cBhvr>
                                          <p:to>
                                            <p:strVal val="visible"/>
                                          </p:to>
                                        </p:set>
                                        <p:anim calcmode="lin" valueType="num">
                                          <p:cBhvr>
                                            <p:cTn id="170" dur="500" fill="hold"/>
                                            <p:tgtEl>
                                              <p:spTgt spid="32"/>
                                            </p:tgtEl>
                                            <p:attrNameLst>
                                              <p:attrName>ppt_w</p:attrName>
                                            </p:attrNameLst>
                                          </p:cBhvr>
                                          <p:tavLst>
                                            <p:tav tm="0">
                                              <p:val>
                                                <p:fltVal val="0"/>
                                              </p:val>
                                            </p:tav>
                                            <p:tav tm="100000">
                                              <p:val>
                                                <p:strVal val="#ppt_w"/>
                                              </p:val>
                                            </p:tav>
                                          </p:tavLst>
                                        </p:anim>
                                        <p:anim calcmode="lin" valueType="num">
                                          <p:cBhvr>
                                            <p:cTn id="171" dur="500" fill="hold"/>
                                            <p:tgtEl>
                                              <p:spTgt spid="32"/>
                                            </p:tgtEl>
                                            <p:attrNameLst>
                                              <p:attrName>ppt_h</p:attrName>
                                            </p:attrNameLst>
                                          </p:cBhvr>
                                          <p:tavLst>
                                            <p:tav tm="0">
                                              <p:val>
                                                <p:fltVal val="0"/>
                                              </p:val>
                                            </p:tav>
                                            <p:tav tm="100000">
                                              <p:val>
                                                <p:strVal val="#ppt_h"/>
                                              </p:val>
                                            </p:tav>
                                          </p:tavLst>
                                        </p:anim>
                                        <p:animEffect transition="in" filter="fade">
                                          <p:cBhvr>
                                            <p:cTn id="172" dur="500"/>
                                            <p:tgtEl>
                                              <p:spTgt spid="32"/>
                                            </p:tgtEl>
                                          </p:cBhvr>
                                        </p:animEffect>
                                      </p:childTnLst>
                                    </p:cTn>
                                  </p:par>
                                  <p:par>
                                    <p:cTn id="173" presetID="53" presetClass="entr" presetSubtype="16" fill="hold" nodeType="withEffect">
                                      <p:stCondLst>
                                        <p:cond delay="1000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500" fill="hold"/>
                                            <p:tgtEl>
                                              <p:spTgt spid="31"/>
                                            </p:tgtEl>
                                            <p:attrNameLst>
                                              <p:attrName>ppt_w</p:attrName>
                                            </p:attrNameLst>
                                          </p:cBhvr>
                                          <p:tavLst>
                                            <p:tav tm="0">
                                              <p:val>
                                                <p:fltVal val="0"/>
                                              </p:val>
                                            </p:tav>
                                            <p:tav tm="100000">
                                              <p:val>
                                                <p:strVal val="#ppt_w"/>
                                              </p:val>
                                            </p:tav>
                                          </p:tavLst>
                                        </p:anim>
                                        <p:anim calcmode="lin" valueType="num">
                                          <p:cBhvr>
                                            <p:cTn id="176" dur="500" fill="hold"/>
                                            <p:tgtEl>
                                              <p:spTgt spid="31"/>
                                            </p:tgtEl>
                                            <p:attrNameLst>
                                              <p:attrName>ppt_h</p:attrName>
                                            </p:attrNameLst>
                                          </p:cBhvr>
                                          <p:tavLst>
                                            <p:tav tm="0">
                                              <p:val>
                                                <p:fltVal val="0"/>
                                              </p:val>
                                            </p:tav>
                                            <p:tav tm="100000">
                                              <p:val>
                                                <p:strVal val="#ppt_h"/>
                                              </p:val>
                                            </p:tav>
                                          </p:tavLst>
                                        </p:anim>
                                        <p:animEffect transition="in" filter="fade">
                                          <p:cBhvr>
                                            <p:cTn id="177" dur="500"/>
                                            <p:tgtEl>
                                              <p:spTgt spid="31"/>
                                            </p:tgtEl>
                                          </p:cBhvr>
                                        </p:animEffect>
                                      </p:childTnLst>
                                    </p:cTn>
                                  </p:par>
                                  <p:par>
                                    <p:cTn id="178" presetID="10" presetClass="exit" presetSubtype="0" fill="hold" nodeType="withEffect">
                                      <p:stCondLst>
                                        <p:cond delay="10500"/>
                                      </p:stCondLst>
                                      <p:childTnLst>
                                        <p:animEffect transition="out" filter="fade">
                                          <p:cBhvr>
                                            <p:cTn id="179" dur="500"/>
                                            <p:tgtEl>
                                              <p:spTgt spid="47"/>
                                            </p:tgtEl>
                                          </p:cBhvr>
                                        </p:animEffect>
                                        <p:set>
                                          <p:cBhvr>
                                            <p:cTn id="180" dur="1" fill="hold">
                                              <p:stCondLst>
                                                <p:cond delay="499"/>
                                              </p:stCondLst>
                                            </p:cTn>
                                            <p:tgtEl>
                                              <p:spTgt spid="47"/>
                                            </p:tgtEl>
                                            <p:attrNameLst>
                                              <p:attrName>style.visibility</p:attrName>
                                            </p:attrNameLst>
                                          </p:cBhvr>
                                          <p:to>
                                            <p:strVal val="hidden"/>
                                          </p:to>
                                        </p:set>
                                      </p:childTnLst>
                                    </p:cTn>
                                  </p:par>
                                  <p:par>
                                    <p:cTn id="181" presetID="10" presetClass="exit" presetSubtype="0" fill="hold" nodeType="withEffect">
                                      <p:stCondLst>
                                        <p:cond delay="10500"/>
                                      </p:stCondLst>
                                      <p:childTnLst>
                                        <p:animEffect transition="out" filter="fade">
                                          <p:cBhvr>
                                            <p:cTn id="182" dur="500"/>
                                            <p:tgtEl>
                                              <p:spTgt spid="48"/>
                                            </p:tgtEl>
                                          </p:cBhvr>
                                        </p:animEffect>
                                        <p:set>
                                          <p:cBhvr>
                                            <p:cTn id="183" dur="1" fill="hold">
                                              <p:stCondLst>
                                                <p:cond delay="499"/>
                                              </p:stCondLst>
                                            </p:cTn>
                                            <p:tgtEl>
                                              <p:spTgt spid="48"/>
                                            </p:tgtEl>
                                            <p:attrNameLst>
                                              <p:attrName>style.visibility</p:attrName>
                                            </p:attrNameLst>
                                          </p:cBhvr>
                                          <p:to>
                                            <p:strVal val="hidden"/>
                                          </p:to>
                                        </p:set>
                                      </p:childTnLst>
                                    </p:cTn>
                                  </p:par>
                                  <p:par>
                                    <p:cTn id="184" presetID="10" presetClass="entr" presetSubtype="0" fill="hold" nodeType="withEffect">
                                      <p:stCondLst>
                                        <p:cond delay="11500"/>
                                      </p:stCondLst>
                                      <p:childTnLst>
                                        <p:set>
                                          <p:cBhvr>
                                            <p:cTn id="185" dur="1" fill="hold">
                                              <p:stCondLst>
                                                <p:cond delay="0"/>
                                              </p:stCondLst>
                                            </p:cTn>
                                            <p:tgtEl>
                                              <p:spTgt spid="49"/>
                                            </p:tgtEl>
                                            <p:attrNameLst>
                                              <p:attrName>style.visibility</p:attrName>
                                            </p:attrNameLst>
                                          </p:cBhvr>
                                          <p:to>
                                            <p:strVal val="visible"/>
                                          </p:to>
                                        </p:set>
                                        <p:animEffect transition="in" filter="fade">
                                          <p:cBhvr>
                                            <p:cTn id="186" dur="500"/>
                                            <p:tgtEl>
                                              <p:spTgt spid="49"/>
                                            </p:tgtEl>
                                          </p:cBhvr>
                                        </p:animEffect>
                                      </p:childTnLst>
                                    </p:cTn>
                                  </p:par>
                                  <p:par>
                                    <p:cTn id="187" presetID="10" presetClass="entr" presetSubtype="0" fill="hold" nodeType="withEffect">
                                      <p:stCondLst>
                                        <p:cond delay="11500"/>
                                      </p:stCondLst>
                                      <p:childTnLst>
                                        <p:set>
                                          <p:cBhvr>
                                            <p:cTn id="188" dur="1" fill="hold">
                                              <p:stCondLst>
                                                <p:cond delay="0"/>
                                              </p:stCondLst>
                                            </p:cTn>
                                            <p:tgtEl>
                                              <p:spTgt spid="50"/>
                                            </p:tgtEl>
                                            <p:attrNameLst>
                                              <p:attrName>style.visibility</p:attrName>
                                            </p:attrNameLst>
                                          </p:cBhvr>
                                          <p:to>
                                            <p:strVal val="visible"/>
                                          </p:to>
                                        </p:set>
                                        <p:animEffect transition="in" filter="fade">
                                          <p:cBhvr>
                                            <p:cTn id="189" dur="500"/>
                                            <p:tgtEl>
                                              <p:spTgt spid="50"/>
                                            </p:tgtEl>
                                          </p:cBhvr>
                                        </p:animEffect>
                                      </p:childTnLst>
                                    </p:cTn>
                                  </p:par>
                                  <p:par>
                                    <p:cTn id="190" presetID="8" presetClass="emph" presetSubtype="0" fill="hold" nodeType="withEffect">
                                      <p:stCondLst>
                                        <p:cond delay="11500"/>
                                      </p:stCondLst>
                                      <p:childTnLst>
                                        <p:animRot by="21600000">
                                          <p:cBhvr>
                                            <p:cTn id="191" dur="2000" fill="hold"/>
                                            <p:tgtEl>
                                              <p:spTgt spid="49"/>
                                            </p:tgtEl>
                                            <p:attrNameLst>
                                              <p:attrName>r</p:attrName>
                                            </p:attrNameLst>
                                          </p:cBhvr>
                                        </p:animRot>
                                      </p:childTnLst>
                                    </p:cTn>
                                  </p:par>
                                  <p:par>
                                    <p:cTn id="192" presetID="8" presetClass="emph" presetSubtype="0" fill="hold" nodeType="withEffect">
                                      <p:stCondLst>
                                        <p:cond delay="11500"/>
                                      </p:stCondLst>
                                      <p:childTnLst>
                                        <p:animRot by="21600000">
                                          <p:cBhvr>
                                            <p:cTn id="193" dur="2000" fill="hold"/>
                                            <p:tgtEl>
                                              <p:spTgt spid="50"/>
                                            </p:tgtEl>
                                            <p:attrNameLst>
                                              <p:attrName>r</p:attrName>
                                            </p:attrNameLst>
                                          </p:cBhvr>
                                        </p:animRot>
                                      </p:childTnLst>
                                    </p:cTn>
                                  </p:par>
                                  <p:par>
                                    <p:cTn id="194" presetID="53" presetClass="entr" presetSubtype="16" fill="hold" nodeType="withEffect">
                                      <p:stCondLst>
                                        <p:cond delay="12500"/>
                                      </p:stCondLst>
                                      <p:childTnLst>
                                        <p:set>
                                          <p:cBhvr>
                                            <p:cTn id="195" dur="1" fill="hold">
                                              <p:stCondLst>
                                                <p:cond delay="0"/>
                                              </p:stCondLst>
                                            </p:cTn>
                                            <p:tgtEl>
                                              <p:spTgt spid="39"/>
                                            </p:tgtEl>
                                            <p:attrNameLst>
                                              <p:attrName>style.visibility</p:attrName>
                                            </p:attrNameLst>
                                          </p:cBhvr>
                                          <p:to>
                                            <p:strVal val="visible"/>
                                          </p:to>
                                        </p:set>
                                        <p:anim calcmode="lin" valueType="num">
                                          <p:cBhvr>
                                            <p:cTn id="196" dur="500" fill="hold"/>
                                            <p:tgtEl>
                                              <p:spTgt spid="39"/>
                                            </p:tgtEl>
                                            <p:attrNameLst>
                                              <p:attrName>ppt_w</p:attrName>
                                            </p:attrNameLst>
                                          </p:cBhvr>
                                          <p:tavLst>
                                            <p:tav tm="0">
                                              <p:val>
                                                <p:fltVal val="0"/>
                                              </p:val>
                                            </p:tav>
                                            <p:tav tm="100000">
                                              <p:val>
                                                <p:strVal val="#ppt_w"/>
                                              </p:val>
                                            </p:tav>
                                          </p:tavLst>
                                        </p:anim>
                                        <p:anim calcmode="lin" valueType="num">
                                          <p:cBhvr>
                                            <p:cTn id="197" dur="500" fill="hold"/>
                                            <p:tgtEl>
                                              <p:spTgt spid="39"/>
                                            </p:tgtEl>
                                            <p:attrNameLst>
                                              <p:attrName>ppt_h</p:attrName>
                                            </p:attrNameLst>
                                          </p:cBhvr>
                                          <p:tavLst>
                                            <p:tav tm="0">
                                              <p:val>
                                                <p:fltVal val="0"/>
                                              </p:val>
                                            </p:tav>
                                            <p:tav tm="100000">
                                              <p:val>
                                                <p:strVal val="#ppt_h"/>
                                              </p:val>
                                            </p:tav>
                                          </p:tavLst>
                                        </p:anim>
                                        <p:animEffect transition="in" filter="fade">
                                          <p:cBhvr>
                                            <p:cTn id="198" dur="500"/>
                                            <p:tgtEl>
                                              <p:spTgt spid="39"/>
                                            </p:tgtEl>
                                          </p:cBhvr>
                                        </p:animEffect>
                                      </p:childTnLst>
                                    </p:cTn>
                                  </p:par>
                                  <p:par>
                                    <p:cTn id="199" presetID="53" presetClass="entr" presetSubtype="16" fill="hold" nodeType="withEffect">
                                      <p:stCondLst>
                                        <p:cond delay="12500"/>
                                      </p:stCondLst>
                                      <p:childTnLst>
                                        <p:set>
                                          <p:cBhvr>
                                            <p:cTn id="200" dur="1" fill="hold">
                                              <p:stCondLst>
                                                <p:cond delay="0"/>
                                              </p:stCondLst>
                                            </p:cTn>
                                            <p:tgtEl>
                                              <p:spTgt spid="37"/>
                                            </p:tgtEl>
                                            <p:attrNameLst>
                                              <p:attrName>style.visibility</p:attrName>
                                            </p:attrNameLst>
                                          </p:cBhvr>
                                          <p:to>
                                            <p:strVal val="visible"/>
                                          </p:to>
                                        </p:set>
                                        <p:anim calcmode="lin" valueType="num">
                                          <p:cBhvr>
                                            <p:cTn id="201" dur="500" fill="hold"/>
                                            <p:tgtEl>
                                              <p:spTgt spid="37"/>
                                            </p:tgtEl>
                                            <p:attrNameLst>
                                              <p:attrName>ppt_w</p:attrName>
                                            </p:attrNameLst>
                                          </p:cBhvr>
                                          <p:tavLst>
                                            <p:tav tm="0">
                                              <p:val>
                                                <p:fltVal val="0"/>
                                              </p:val>
                                            </p:tav>
                                            <p:tav tm="100000">
                                              <p:val>
                                                <p:strVal val="#ppt_w"/>
                                              </p:val>
                                            </p:tav>
                                          </p:tavLst>
                                        </p:anim>
                                        <p:anim calcmode="lin" valueType="num">
                                          <p:cBhvr>
                                            <p:cTn id="202" dur="500" fill="hold"/>
                                            <p:tgtEl>
                                              <p:spTgt spid="37"/>
                                            </p:tgtEl>
                                            <p:attrNameLst>
                                              <p:attrName>ppt_h</p:attrName>
                                            </p:attrNameLst>
                                          </p:cBhvr>
                                          <p:tavLst>
                                            <p:tav tm="0">
                                              <p:val>
                                                <p:fltVal val="0"/>
                                              </p:val>
                                            </p:tav>
                                            <p:tav tm="100000">
                                              <p:val>
                                                <p:strVal val="#ppt_h"/>
                                              </p:val>
                                            </p:tav>
                                          </p:tavLst>
                                        </p:anim>
                                        <p:animEffect transition="in" filter="fade">
                                          <p:cBhvr>
                                            <p:cTn id="203" dur="500"/>
                                            <p:tgtEl>
                                              <p:spTgt spid="37"/>
                                            </p:tgtEl>
                                          </p:cBhvr>
                                        </p:animEffect>
                                      </p:childTnLst>
                                    </p:cTn>
                                  </p:par>
                                  <p:par>
                                    <p:cTn id="204" presetID="10" presetClass="exit" presetSubtype="0" fill="hold" nodeType="withEffect">
                                      <p:stCondLst>
                                        <p:cond delay="13000"/>
                                      </p:stCondLst>
                                      <p:childTnLst>
                                        <p:animEffect transition="out" filter="fade">
                                          <p:cBhvr>
                                            <p:cTn id="205" dur="500"/>
                                            <p:tgtEl>
                                              <p:spTgt spid="49"/>
                                            </p:tgtEl>
                                          </p:cBhvr>
                                        </p:animEffect>
                                        <p:set>
                                          <p:cBhvr>
                                            <p:cTn id="206" dur="1" fill="hold">
                                              <p:stCondLst>
                                                <p:cond delay="499"/>
                                              </p:stCondLst>
                                            </p:cTn>
                                            <p:tgtEl>
                                              <p:spTgt spid="49"/>
                                            </p:tgtEl>
                                            <p:attrNameLst>
                                              <p:attrName>style.visibility</p:attrName>
                                            </p:attrNameLst>
                                          </p:cBhvr>
                                          <p:to>
                                            <p:strVal val="hidden"/>
                                          </p:to>
                                        </p:set>
                                      </p:childTnLst>
                                    </p:cTn>
                                  </p:par>
                                  <p:par>
                                    <p:cTn id="207" presetID="10" presetClass="exit" presetSubtype="0" fill="hold" nodeType="withEffect">
                                      <p:stCondLst>
                                        <p:cond delay="13000"/>
                                      </p:stCondLst>
                                      <p:childTnLst>
                                        <p:animEffect transition="out" filter="fade">
                                          <p:cBhvr>
                                            <p:cTn id="208" dur="500"/>
                                            <p:tgtEl>
                                              <p:spTgt spid="50"/>
                                            </p:tgtEl>
                                          </p:cBhvr>
                                        </p:animEffect>
                                        <p:set>
                                          <p:cBhvr>
                                            <p:cTn id="209" dur="1" fill="hold">
                                              <p:stCondLst>
                                                <p:cond delay="499"/>
                                              </p:stCondLst>
                                            </p:cTn>
                                            <p:tgtEl>
                                              <p:spTgt spid="50"/>
                                            </p:tgtEl>
                                            <p:attrNameLst>
                                              <p:attrName>style.visibility</p:attrName>
                                            </p:attrNameLst>
                                          </p:cBhvr>
                                          <p:to>
                                            <p:strVal val="hidden"/>
                                          </p:to>
                                        </p:set>
                                      </p:childTnLst>
                                    </p:cTn>
                                  </p:par>
                                  <p:par>
                                    <p:cTn id="210" presetID="10" presetClass="entr" presetSubtype="0" fill="hold" nodeType="withEffect">
                                      <p:stCondLst>
                                        <p:cond delay="14000"/>
                                      </p:stCondLst>
                                      <p:childTnLst>
                                        <p:set>
                                          <p:cBhvr>
                                            <p:cTn id="211" dur="1" fill="hold">
                                              <p:stCondLst>
                                                <p:cond delay="0"/>
                                              </p:stCondLst>
                                            </p:cTn>
                                            <p:tgtEl>
                                              <p:spTgt spid="51"/>
                                            </p:tgtEl>
                                            <p:attrNameLst>
                                              <p:attrName>style.visibility</p:attrName>
                                            </p:attrNameLst>
                                          </p:cBhvr>
                                          <p:to>
                                            <p:strVal val="visible"/>
                                          </p:to>
                                        </p:set>
                                        <p:animEffect transition="in" filter="fade">
                                          <p:cBhvr>
                                            <p:cTn id="212" dur="500"/>
                                            <p:tgtEl>
                                              <p:spTgt spid="51"/>
                                            </p:tgtEl>
                                          </p:cBhvr>
                                        </p:animEffect>
                                      </p:childTnLst>
                                    </p:cTn>
                                  </p:par>
                                  <p:par>
                                    <p:cTn id="213" presetID="10" presetClass="entr" presetSubtype="0" fill="hold" nodeType="withEffect">
                                      <p:stCondLst>
                                        <p:cond delay="14000"/>
                                      </p:stCondLst>
                                      <p:childTnLst>
                                        <p:set>
                                          <p:cBhvr>
                                            <p:cTn id="214" dur="1" fill="hold">
                                              <p:stCondLst>
                                                <p:cond delay="0"/>
                                              </p:stCondLst>
                                            </p:cTn>
                                            <p:tgtEl>
                                              <p:spTgt spid="52"/>
                                            </p:tgtEl>
                                            <p:attrNameLst>
                                              <p:attrName>style.visibility</p:attrName>
                                            </p:attrNameLst>
                                          </p:cBhvr>
                                          <p:to>
                                            <p:strVal val="visible"/>
                                          </p:to>
                                        </p:set>
                                        <p:animEffect transition="in" filter="fade">
                                          <p:cBhvr>
                                            <p:cTn id="215" dur="500"/>
                                            <p:tgtEl>
                                              <p:spTgt spid="52"/>
                                            </p:tgtEl>
                                          </p:cBhvr>
                                        </p:animEffect>
                                      </p:childTnLst>
                                    </p:cTn>
                                  </p:par>
                                  <p:par>
                                    <p:cTn id="216" presetID="8" presetClass="emph" presetSubtype="0" fill="hold" nodeType="withEffect">
                                      <p:stCondLst>
                                        <p:cond delay="14000"/>
                                      </p:stCondLst>
                                      <p:childTnLst>
                                        <p:animRot by="21600000">
                                          <p:cBhvr>
                                            <p:cTn id="217" dur="2000" fill="hold"/>
                                            <p:tgtEl>
                                              <p:spTgt spid="51"/>
                                            </p:tgtEl>
                                            <p:attrNameLst>
                                              <p:attrName>r</p:attrName>
                                            </p:attrNameLst>
                                          </p:cBhvr>
                                        </p:animRot>
                                      </p:childTnLst>
                                    </p:cTn>
                                  </p:par>
                                  <p:par>
                                    <p:cTn id="218" presetID="8" presetClass="emph" presetSubtype="0" fill="hold" nodeType="withEffect">
                                      <p:stCondLst>
                                        <p:cond delay="14000"/>
                                      </p:stCondLst>
                                      <p:childTnLst>
                                        <p:animRot by="21600000">
                                          <p:cBhvr>
                                            <p:cTn id="219" dur="2000" fill="hold"/>
                                            <p:tgtEl>
                                              <p:spTgt spid="52"/>
                                            </p:tgtEl>
                                            <p:attrNameLst>
                                              <p:attrName>r</p:attrName>
                                            </p:attrNameLst>
                                          </p:cBhvr>
                                        </p:animRot>
                                      </p:childTnLst>
                                    </p:cTn>
                                  </p:par>
                                  <p:par>
                                    <p:cTn id="220" presetID="53" presetClass="entr" presetSubtype="16" fill="hold" nodeType="withEffect">
                                      <p:stCondLst>
                                        <p:cond delay="15000"/>
                                      </p:stCondLst>
                                      <p:childTnLst>
                                        <p:set>
                                          <p:cBhvr>
                                            <p:cTn id="221" dur="1" fill="hold">
                                              <p:stCondLst>
                                                <p:cond delay="0"/>
                                              </p:stCondLst>
                                            </p:cTn>
                                            <p:tgtEl>
                                              <p:spTgt spid="33"/>
                                            </p:tgtEl>
                                            <p:attrNameLst>
                                              <p:attrName>style.visibility</p:attrName>
                                            </p:attrNameLst>
                                          </p:cBhvr>
                                          <p:to>
                                            <p:strVal val="visible"/>
                                          </p:to>
                                        </p:set>
                                        <p:anim calcmode="lin" valueType="num">
                                          <p:cBhvr>
                                            <p:cTn id="222" dur="500" fill="hold"/>
                                            <p:tgtEl>
                                              <p:spTgt spid="33"/>
                                            </p:tgtEl>
                                            <p:attrNameLst>
                                              <p:attrName>ppt_w</p:attrName>
                                            </p:attrNameLst>
                                          </p:cBhvr>
                                          <p:tavLst>
                                            <p:tav tm="0">
                                              <p:val>
                                                <p:fltVal val="0"/>
                                              </p:val>
                                            </p:tav>
                                            <p:tav tm="100000">
                                              <p:val>
                                                <p:strVal val="#ppt_w"/>
                                              </p:val>
                                            </p:tav>
                                          </p:tavLst>
                                        </p:anim>
                                        <p:anim calcmode="lin" valueType="num">
                                          <p:cBhvr>
                                            <p:cTn id="223" dur="500" fill="hold"/>
                                            <p:tgtEl>
                                              <p:spTgt spid="33"/>
                                            </p:tgtEl>
                                            <p:attrNameLst>
                                              <p:attrName>ppt_h</p:attrName>
                                            </p:attrNameLst>
                                          </p:cBhvr>
                                          <p:tavLst>
                                            <p:tav tm="0">
                                              <p:val>
                                                <p:fltVal val="0"/>
                                              </p:val>
                                            </p:tav>
                                            <p:tav tm="100000">
                                              <p:val>
                                                <p:strVal val="#ppt_h"/>
                                              </p:val>
                                            </p:tav>
                                          </p:tavLst>
                                        </p:anim>
                                        <p:animEffect transition="in" filter="fade">
                                          <p:cBhvr>
                                            <p:cTn id="224" dur="500"/>
                                            <p:tgtEl>
                                              <p:spTgt spid="33"/>
                                            </p:tgtEl>
                                          </p:cBhvr>
                                        </p:animEffect>
                                      </p:childTnLst>
                                    </p:cTn>
                                  </p:par>
                                  <p:par>
                                    <p:cTn id="225" presetID="13" presetClass="path" presetSubtype="0" repeatCount="indefinite" accel="50000" autoRev="1" fill="hold" nodeType="withEffect">
                                      <p:stCondLst>
                                        <p:cond delay="15000"/>
                                      </p:stCondLst>
                                      <p:childTnLst>
                                        <p:animMotion origin="layout" path="M -2.95139E-6 7.40741E-7 L 0.02908 0.05363 L -0.04112 0.01447 L -2.95139E-6 7.40741E-7 Z " pathEditMode="relative" rAng="1047836" ptsTypes="FFFF">
                                          <p:cBhvr>
                                            <p:cTn id="226" dur="3750" fill="hold"/>
                                            <p:tgtEl>
                                              <p:spTgt spid="33"/>
                                            </p:tgtEl>
                                            <p:attrNameLst>
                                              <p:attrName>ppt_x</p:attrName>
                                              <p:attrName>ppt_y</p:attrName>
                                            </p:attrNameLst>
                                          </p:cBhvr>
                                          <p:rCtr x="-304" y="1698"/>
                                        </p:animMotion>
                                      </p:childTnLst>
                                    </p:cTn>
                                  </p:par>
                                  <p:par>
                                    <p:cTn id="227" presetID="32" presetClass="emph" presetSubtype="0" repeatCount="indefinite" fill="hold" nodeType="withEffect">
                                      <p:stCondLst>
                                        <p:cond delay="15000"/>
                                      </p:stCondLst>
                                      <p:childTnLst>
                                        <p:animRot by="120000">
                                          <p:cBhvr>
                                            <p:cTn id="228" dur="200" fill="hold">
                                              <p:stCondLst>
                                                <p:cond delay="0"/>
                                              </p:stCondLst>
                                            </p:cTn>
                                            <p:tgtEl>
                                              <p:spTgt spid="33"/>
                                            </p:tgtEl>
                                            <p:attrNameLst>
                                              <p:attrName>r</p:attrName>
                                            </p:attrNameLst>
                                          </p:cBhvr>
                                        </p:animRot>
                                        <p:animRot by="-240000">
                                          <p:cBhvr>
                                            <p:cTn id="229" dur="400" fill="hold">
                                              <p:stCondLst>
                                                <p:cond delay="400"/>
                                              </p:stCondLst>
                                            </p:cTn>
                                            <p:tgtEl>
                                              <p:spTgt spid="33"/>
                                            </p:tgtEl>
                                            <p:attrNameLst>
                                              <p:attrName>r</p:attrName>
                                            </p:attrNameLst>
                                          </p:cBhvr>
                                        </p:animRot>
                                        <p:animRot by="240000">
                                          <p:cBhvr>
                                            <p:cTn id="230" dur="400" fill="hold">
                                              <p:stCondLst>
                                                <p:cond delay="800"/>
                                              </p:stCondLst>
                                            </p:cTn>
                                            <p:tgtEl>
                                              <p:spTgt spid="33"/>
                                            </p:tgtEl>
                                            <p:attrNameLst>
                                              <p:attrName>r</p:attrName>
                                            </p:attrNameLst>
                                          </p:cBhvr>
                                        </p:animRot>
                                        <p:animRot by="-240000">
                                          <p:cBhvr>
                                            <p:cTn id="231" dur="400" fill="hold">
                                              <p:stCondLst>
                                                <p:cond delay="1200"/>
                                              </p:stCondLst>
                                            </p:cTn>
                                            <p:tgtEl>
                                              <p:spTgt spid="33"/>
                                            </p:tgtEl>
                                            <p:attrNameLst>
                                              <p:attrName>r</p:attrName>
                                            </p:attrNameLst>
                                          </p:cBhvr>
                                        </p:animRot>
                                        <p:animRot by="120000">
                                          <p:cBhvr>
                                            <p:cTn id="232" dur="400" fill="hold">
                                              <p:stCondLst>
                                                <p:cond delay="1600"/>
                                              </p:stCondLst>
                                            </p:cTn>
                                            <p:tgtEl>
                                              <p:spTgt spid="33"/>
                                            </p:tgtEl>
                                            <p:attrNameLst>
                                              <p:attrName>r</p:attrName>
                                            </p:attrNameLst>
                                          </p:cBhvr>
                                        </p:animRot>
                                      </p:childTnLst>
                                    </p:cTn>
                                  </p:par>
                                  <p:par>
                                    <p:cTn id="233" presetID="53" presetClass="entr" presetSubtype="16" fill="hold" nodeType="withEffect">
                                      <p:stCondLst>
                                        <p:cond delay="15000"/>
                                      </p:stCondLst>
                                      <p:childTnLst>
                                        <p:set>
                                          <p:cBhvr>
                                            <p:cTn id="234" dur="1" fill="hold">
                                              <p:stCondLst>
                                                <p:cond delay="0"/>
                                              </p:stCondLst>
                                            </p:cTn>
                                            <p:tgtEl>
                                              <p:spTgt spid="27"/>
                                            </p:tgtEl>
                                            <p:attrNameLst>
                                              <p:attrName>style.visibility</p:attrName>
                                            </p:attrNameLst>
                                          </p:cBhvr>
                                          <p:to>
                                            <p:strVal val="visible"/>
                                          </p:to>
                                        </p:set>
                                        <p:anim calcmode="lin" valueType="num">
                                          <p:cBhvr>
                                            <p:cTn id="235" dur="500" fill="hold"/>
                                            <p:tgtEl>
                                              <p:spTgt spid="27"/>
                                            </p:tgtEl>
                                            <p:attrNameLst>
                                              <p:attrName>ppt_w</p:attrName>
                                            </p:attrNameLst>
                                          </p:cBhvr>
                                          <p:tavLst>
                                            <p:tav tm="0">
                                              <p:val>
                                                <p:fltVal val="0"/>
                                              </p:val>
                                            </p:tav>
                                            <p:tav tm="100000">
                                              <p:val>
                                                <p:strVal val="#ppt_w"/>
                                              </p:val>
                                            </p:tav>
                                          </p:tavLst>
                                        </p:anim>
                                        <p:anim calcmode="lin" valueType="num">
                                          <p:cBhvr>
                                            <p:cTn id="236" dur="500" fill="hold"/>
                                            <p:tgtEl>
                                              <p:spTgt spid="27"/>
                                            </p:tgtEl>
                                            <p:attrNameLst>
                                              <p:attrName>ppt_h</p:attrName>
                                            </p:attrNameLst>
                                          </p:cBhvr>
                                          <p:tavLst>
                                            <p:tav tm="0">
                                              <p:val>
                                                <p:fltVal val="0"/>
                                              </p:val>
                                            </p:tav>
                                            <p:tav tm="100000">
                                              <p:val>
                                                <p:strVal val="#ppt_h"/>
                                              </p:val>
                                            </p:tav>
                                          </p:tavLst>
                                        </p:anim>
                                        <p:animEffect transition="in" filter="fade">
                                          <p:cBhvr>
                                            <p:cTn id="237" dur="500"/>
                                            <p:tgtEl>
                                              <p:spTgt spid="27"/>
                                            </p:tgtEl>
                                          </p:cBhvr>
                                        </p:animEffect>
                                      </p:childTnLst>
                                    </p:cTn>
                                  </p:par>
                                  <p:par>
                                    <p:cTn id="238" presetID="10" presetClass="exit" presetSubtype="0" fill="hold" nodeType="withEffect">
                                      <p:stCondLst>
                                        <p:cond delay="15500"/>
                                      </p:stCondLst>
                                      <p:childTnLst>
                                        <p:animEffect transition="out" filter="fade">
                                          <p:cBhvr>
                                            <p:cTn id="239" dur="500"/>
                                            <p:tgtEl>
                                              <p:spTgt spid="51"/>
                                            </p:tgtEl>
                                          </p:cBhvr>
                                        </p:animEffect>
                                        <p:set>
                                          <p:cBhvr>
                                            <p:cTn id="240" dur="1" fill="hold">
                                              <p:stCondLst>
                                                <p:cond delay="499"/>
                                              </p:stCondLst>
                                            </p:cTn>
                                            <p:tgtEl>
                                              <p:spTgt spid="51"/>
                                            </p:tgtEl>
                                            <p:attrNameLst>
                                              <p:attrName>style.visibility</p:attrName>
                                            </p:attrNameLst>
                                          </p:cBhvr>
                                          <p:to>
                                            <p:strVal val="hidden"/>
                                          </p:to>
                                        </p:set>
                                      </p:childTnLst>
                                    </p:cTn>
                                  </p:par>
                                  <p:par>
                                    <p:cTn id="241" presetID="10" presetClass="exit" presetSubtype="0" fill="hold" nodeType="withEffect">
                                      <p:stCondLst>
                                        <p:cond delay="15500"/>
                                      </p:stCondLst>
                                      <p:childTnLst>
                                        <p:animEffect transition="out" filter="fade">
                                          <p:cBhvr>
                                            <p:cTn id="242" dur="500"/>
                                            <p:tgtEl>
                                              <p:spTgt spid="52"/>
                                            </p:tgtEl>
                                          </p:cBhvr>
                                        </p:animEffect>
                                        <p:set>
                                          <p:cBhvr>
                                            <p:cTn id="243" dur="1" fill="hold">
                                              <p:stCondLst>
                                                <p:cond delay="499"/>
                                              </p:stCondLst>
                                            </p:cTn>
                                            <p:tgtEl>
                                              <p:spTgt spid="52"/>
                                            </p:tgtEl>
                                            <p:attrNameLst>
                                              <p:attrName>style.visibility</p:attrName>
                                            </p:attrNameLst>
                                          </p:cBhvr>
                                          <p:to>
                                            <p:strVal val="hidden"/>
                                          </p:to>
                                        </p:set>
                                      </p:childTnLst>
                                    </p:cTn>
                                  </p:par>
                                  <p:par>
                                    <p:cTn id="244" presetID="10" presetClass="entr" presetSubtype="0" fill="hold" nodeType="withEffect">
                                      <p:stCondLst>
                                        <p:cond delay="16500"/>
                                      </p:stCondLst>
                                      <p:childTnLst>
                                        <p:set>
                                          <p:cBhvr>
                                            <p:cTn id="245" dur="1" fill="hold">
                                              <p:stCondLst>
                                                <p:cond delay="0"/>
                                              </p:stCondLst>
                                            </p:cTn>
                                            <p:tgtEl>
                                              <p:spTgt spid="53"/>
                                            </p:tgtEl>
                                            <p:attrNameLst>
                                              <p:attrName>style.visibility</p:attrName>
                                            </p:attrNameLst>
                                          </p:cBhvr>
                                          <p:to>
                                            <p:strVal val="visible"/>
                                          </p:to>
                                        </p:set>
                                        <p:animEffect transition="in" filter="fade">
                                          <p:cBhvr>
                                            <p:cTn id="246" dur="500"/>
                                            <p:tgtEl>
                                              <p:spTgt spid="53"/>
                                            </p:tgtEl>
                                          </p:cBhvr>
                                        </p:animEffect>
                                      </p:childTnLst>
                                    </p:cTn>
                                  </p:par>
                                  <p:par>
                                    <p:cTn id="247" presetID="10" presetClass="entr" presetSubtype="0" fill="hold" nodeType="withEffect">
                                      <p:stCondLst>
                                        <p:cond delay="16500"/>
                                      </p:stCondLst>
                                      <p:childTnLst>
                                        <p:set>
                                          <p:cBhvr>
                                            <p:cTn id="248" dur="1" fill="hold">
                                              <p:stCondLst>
                                                <p:cond delay="0"/>
                                              </p:stCondLst>
                                            </p:cTn>
                                            <p:tgtEl>
                                              <p:spTgt spid="54"/>
                                            </p:tgtEl>
                                            <p:attrNameLst>
                                              <p:attrName>style.visibility</p:attrName>
                                            </p:attrNameLst>
                                          </p:cBhvr>
                                          <p:to>
                                            <p:strVal val="visible"/>
                                          </p:to>
                                        </p:set>
                                        <p:animEffect transition="in" filter="fade">
                                          <p:cBhvr>
                                            <p:cTn id="249" dur="500"/>
                                            <p:tgtEl>
                                              <p:spTgt spid="54"/>
                                            </p:tgtEl>
                                          </p:cBhvr>
                                        </p:animEffect>
                                      </p:childTnLst>
                                    </p:cTn>
                                  </p:par>
                                  <p:par>
                                    <p:cTn id="250" presetID="8" presetClass="emph" presetSubtype="0" fill="hold" nodeType="withEffect">
                                      <p:stCondLst>
                                        <p:cond delay="16500"/>
                                      </p:stCondLst>
                                      <p:childTnLst>
                                        <p:animRot by="21600000">
                                          <p:cBhvr>
                                            <p:cTn id="251" dur="2000" fill="hold"/>
                                            <p:tgtEl>
                                              <p:spTgt spid="53"/>
                                            </p:tgtEl>
                                            <p:attrNameLst>
                                              <p:attrName>r</p:attrName>
                                            </p:attrNameLst>
                                          </p:cBhvr>
                                        </p:animRot>
                                      </p:childTnLst>
                                    </p:cTn>
                                  </p:par>
                                  <p:par>
                                    <p:cTn id="252" presetID="8" presetClass="emph" presetSubtype="0" fill="hold" nodeType="withEffect">
                                      <p:stCondLst>
                                        <p:cond delay="16500"/>
                                      </p:stCondLst>
                                      <p:childTnLst>
                                        <p:animRot by="21600000">
                                          <p:cBhvr>
                                            <p:cTn id="253" dur="2000" fill="hold"/>
                                            <p:tgtEl>
                                              <p:spTgt spid="54"/>
                                            </p:tgtEl>
                                            <p:attrNameLst>
                                              <p:attrName>r</p:attrName>
                                            </p:attrNameLst>
                                          </p:cBhvr>
                                        </p:animRot>
                                      </p:childTnLst>
                                    </p:cTn>
                                  </p:par>
                                  <p:par>
                                    <p:cTn id="254" presetID="53" presetClass="entr" presetSubtype="16" fill="hold" nodeType="withEffect">
                                      <p:stCondLst>
                                        <p:cond delay="17500"/>
                                      </p:stCondLst>
                                      <p:childTnLst>
                                        <p:set>
                                          <p:cBhvr>
                                            <p:cTn id="255" dur="1" fill="hold">
                                              <p:stCondLst>
                                                <p:cond delay="0"/>
                                              </p:stCondLst>
                                            </p:cTn>
                                            <p:tgtEl>
                                              <p:spTgt spid="34"/>
                                            </p:tgtEl>
                                            <p:attrNameLst>
                                              <p:attrName>style.visibility</p:attrName>
                                            </p:attrNameLst>
                                          </p:cBhvr>
                                          <p:to>
                                            <p:strVal val="visible"/>
                                          </p:to>
                                        </p:set>
                                        <p:anim calcmode="lin" valueType="num">
                                          <p:cBhvr>
                                            <p:cTn id="256" dur="500" fill="hold"/>
                                            <p:tgtEl>
                                              <p:spTgt spid="34"/>
                                            </p:tgtEl>
                                            <p:attrNameLst>
                                              <p:attrName>ppt_w</p:attrName>
                                            </p:attrNameLst>
                                          </p:cBhvr>
                                          <p:tavLst>
                                            <p:tav tm="0">
                                              <p:val>
                                                <p:fltVal val="0"/>
                                              </p:val>
                                            </p:tav>
                                            <p:tav tm="100000">
                                              <p:val>
                                                <p:strVal val="#ppt_w"/>
                                              </p:val>
                                            </p:tav>
                                          </p:tavLst>
                                        </p:anim>
                                        <p:anim calcmode="lin" valueType="num">
                                          <p:cBhvr>
                                            <p:cTn id="257" dur="500" fill="hold"/>
                                            <p:tgtEl>
                                              <p:spTgt spid="34"/>
                                            </p:tgtEl>
                                            <p:attrNameLst>
                                              <p:attrName>ppt_h</p:attrName>
                                            </p:attrNameLst>
                                          </p:cBhvr>
                                          <p:tavLst>
                                            <p:tav tm="0">
                                              <p:val>
                                                <p:fltVal val="0"/>
                                              </p:val>
                                            </p:tav>
                                            <p:tav tm="100000">
                                              <p:val>
                                                <p:strVal val="#ppt_h"/>
                                              </p:val>
                                            </p:tav>
                                          </p:tavLst>
                                        </p:anim>
                                        <p:animEffect transition="in" filter="fade">
                                          <p:cBhvr>
                                            <p:cTn id="258" dur="500"/>
                                            <p:tgtEl>
                                              <p:spTgt spid="34"/>
                                            </p:tgtEl>
                                          </p:cBhvr>
                                        </p:animEffect>
                                      </p:childTnLst>
                                    </p:cTn>
                                  </p:par>
                                  <p:par>
                                    <p:cTn id="259" presetID="53" presetClass="entr" presetSubtype="16" fill="hold" nodeType="withEffect">
                                      <p:stCondLst>
                                        <p:cond delay="17500"/>
                                      </p:stCondLst>
                                      <p:childTnLst>
                                        <p:set>
                                          <p:cBhvr>
                                            <p:cTn id="260" dur="1" fill="hold">
                                              <p:stCondLst>
                                                <p:cond delay="0"/>
                                              </p:stCondLst>
                                            </p:cTn>
                                            <p:tgtEl>
                                              <p:spTgt spid="35"/>
                                            </p:tgtEl>
                                            <p:attrNameLst>
                                              <p:attrName>style.visibility</p:attrName>
                                            </p:attrNameLst>
                                          </p:cBhvr>
                                          <p:to>
                                            <p:strVal val="visible"/>
                                          </p:to>
                                        </p:set>
                                        <p:anim calcmode="lin" valueType="num">
                                          <p:cBhvr>
                                            <p:cTn id="261" dur="500" fill="hold"/>
                                            <p:tgtEl>
                                              <p:spTgt spid="35"/>
                                            </p:tgtEl>
                                            <p:attrNameLst>
                                              <p:attrName>ppt_w</p:attrName>
                                            </p:attrNameLst>
                                          </p:cBhvr>
                                          <p:tavLst>
                                            <p:tav tm="0">
                                              <p:val>
                                                <p:fltVal val="0"/>
                                              </p:val>
                                            </p:tav>
                                            <p:tav tm="100000">
                                              <p:val>
                                                <p:strVal val="#ppt_w"/>
                                              </p:val>
                                            </p:tav>
                                          </p:tavLst>
                                        </p:anim>
                                        <p:anim calcmode="lin" valueType="num">
                                          <p:cBhvr>
                                            <p:cTn id="262" dur="500" fill="hold"/>
                                            <p:tgtEl>
                                              <p:spTgt spid="35"/>
                                            </p:tgtEl>
                                            <p:attrNameLst>
                                              <p:attrName>ppt_h</p:attrName>
                                            </p:attrNameLst>
                                          </p:cBhvr>
                                          <p:tavLst>
                                            <p:tav tm="0">
                                              <p:val>
                                                <p:fltVal val="0"/>
                                              </p:val>
                                            </p:tav>
                                            <p:tav tm="100000">
                                              <p:val>
                                                <p:strVal val="#ppt_h"/>
                                              </p:val>
                                            </p:tav>
                                          </p:tavLst>
                                        </p:anim>
                                        <p:animEffect transition="in" filter="fade">
                                          <p:cBhvr>
                                            <p:cTn id="263" dur="500"/>
                                            <p:tgtEl>
                                              <p:spTgt spid="35"/>
                                            </p:tgtEl>
                                          </p:cBhvr>
                                        </p:animEffect>
                                      </p:childTnLst>
                                    </p:cTn>
                                  </p:par>
                                  <p:par>
                                    <p:cTn id="264" presetID="10" presetClass="exit" presetSubtype="0" fill="hold" nodeType="withEffect">
                                      <p:stCondLst>
                                        <p:cond delay="18000"/>
                                      </p:stCondLst>
                                      <p:childTnLst>
                                        <p:animEffect transition="out" filter="fade">
                                          <p:cBhvr>
                                            <p:cTn id="265" dur="500"/>
                                            <p:tgtEl>
                                              <p:spTgt spid="53"/>
                                            </p:tgtEl>
                                          </p:cBhvr>
                                        </p:animEffect>
                                        <p:set>
                                          <p:cBhvr>
                                            <p:cTn id="266" dur="1" fill="hold">
                                              <p:stCondLst>
                                                <p:cond delay="499"/>
                                              </p:stCondLst>
                                            </p:cTn>
                                            <p:tgtEl>
                                              <p:spTgt spid="53"/>
                                            </p:tgtEl>
                                            <p:attrNameLst>
                                              <p:attrName>style.visibility</p:attrName>
                                            </p:attrNameLst>
                                          </p:cBhvr>
                                          <p:to>
                                            <p:strVal val="hidden"/>
                                          </p:to>
                                        </p:set>
                                      </p:childTnLst>
                                    </p:cTn>
                                  </p:par>
                                  <p:par>
                                    <p:cTn id="267" presetID="10" presetClass="exit" presetSubtype="0" fill="hold" nodeType="withEffect">
                                      <p:stCondLst>
                                        <p:cond delay="18000"/>
                                      </p:stCondLst>
                                      <p:childTnLst>
                                        <p:animEffect transition="out" filter="fade">
                                          <p:cBhvr>
                                            <p:cTn id="268" dur="500"/>
                                            <p:tgtEl>
                                              <p:spTgt spid="54"/>
                                            </p:tgtEl>
                                          </p:cBhvr>
                                        </p:animEffect>
                                        <p:set>
                                          <p:cBhvr>
                                            <p:cTn id="269" dur="1" fill="hold">
                                              <p:stCondLst>
                                                <p:cond delay="499"/>
                                              </p:stCondLst>
                                            </p:cTn>
                                            <p:tgtEl>
                                              <p:spTgt spid="54"/>
                                            </p:tgtEl>
                                            <p:attrNameLst>
                                              <p:attrName>style.visibility</p:attrName>
                                            </p:attrNameLst>
                                          </p:cBhvr>
                                          <p:to>
                                            <p:strVal val="hidden"/>
                                          </p:to>
                                        </p:set>
                                      </p:childTnLst>
                                    </p:cTn>
                                  </p:par>
                                  <p:par>
                                    <p:cTn id="270" presetID="10" presetClass="entr" presetSubtype="0" fill="hold" nodeType="withEffect">
                                      <p:stCondLst>
                                        <p:cond delay="19000"/>
                                      </p:stCondLst>
                                      <p:childTnLst>
                                        <p:set>
                                          <p:cBhvr>
                                            <p:cTn id="271" dur="1" fill="hold">
                                              <p:stCondLst>
                                                <p:cond delay="0"/>
                                              </p:stCondLst>
                                            </p:cTn>
                                            <p:tgtEl>
                                              <p:spTgt spid="55"/>
                                            </p:tgtEl>
                                            <p:attrNameLst>
                                              <p:attrName>style.visibility</p:attrName>
                                            </p:attrNameLst>
                                          </p:cBhvr>
                                          <p:to>
                                            <p:strVal val="visible"/>
                                          </p:to>
                                        </p:set>
                                        <p:animEffect transition="in" filter="fade">
                                          <p:cBhvr>
                                            <p:cTn id="272" dur="500"/>
                                            <p:tgtEl>
                                              <p:spTgt spid="55"/>
                                            </p:tgtEl>
                                          </p:cBhvr>
                                        </p:animEffect>
                                      </p:childTnLst>
                                    </p:cTn>
                                  </p:par>
                                  <p:par>
                                    <p:cTn id="273" presetID="10" presetClass="entr" presetSubtype="0" fill="hold" nodeType="withEffect">
                                      <p:stCondLst>
                                        <p:cond delay="19000"/>
                                      </p:stCondLst>
                                      <p:childTnLst>
                                        <p:set>
                                          <p:cBhvr>
                                            <p:cTn id="274" dur="1" fill="hold">
                                              <p:stCondLst>
                                                <p:cond delay="0"/>
                                              </p:stCondLst>
                                            </p:cTn>
                                            <p:tgtEl>
                                              <p:spTgt spid="56"/>
                                            </p:tgtEl>
                                            <p:attrNameLst>
                                              <p:attrName>style.visibility</p:attrName>
                                            </p:attrNameLst>
                                          </p:cBhvr>
                                          <p:to>
                                            <p:strVal val="visible"/>
                                          </p:to>
                                        </p:set>
                                        <p:animEffect transition="in" filter="fade">
                                          <p:cBhvr>
                                            <p:cTn id="275" dur="500"/>
                                            <p:tgtEl>
                                              <p:spTgt spid="56"/>
                                            </p:tgtEl>
                                          </p:cBhvr>
                                        </p:animEffect>
                                      </p:childTnLst>
                                    </p:cTn>
                                  </p:par>
                                  <p:par>
                                    <p:cTn id="276" presetID="8" presetClass="emph" presetSubtype="0" fill="hold" nodeType="withEffect">
                                      <p:stCondLst>
                                        <p:cond delay="19000"/>
                                      </p:stCondLst>
                                      <p:childTnLst>
                                        <p:animRot by="21600000">
                                          <p:cBhvr>
                                            <p:cTn id="277" dur="2000" fill="hold"/>
                                            <p:tgtEl>
                                              <p:spTgt spid="55"/>
                                            </p:tgtEl>
                                            <p:attrNameLst>
                                              <p:attrName>r</p:attrName>
                                            </p:attrNameLst>
                                          </p:cBhvr>
                                        </p:animRot>
                                      </p:childTnLst>
                                    </p:cTn>
                                  </p:par>
                                  <p:par>
                                    <p:cTn id="278" presetID="8" presetClass="emph" presetSubtype="0" fill="hold" nodeType="withEffect">
                                      <p:stCondLst>
                                        <p:cond delay="19000"/>
                                      </p:stCondLst>
                                      <p:childTnLst>
                                        <p:animRot by="21600000">
                                          <p:cBhvr>
                                            <p:cTn id="279" dur="2000" fill="hold"/>
                                            <p:tgtEl>
                                              <p:spTgt spid="56"/>
                                            </p:tgtEl>
                                            <p:attrNameLst>
                                              <p:attrName>r</p:attrName>
                                            </p:attrNameLst>
                                          </p:cBhvr>
                                        </p:animRot>
                                      </p:childTnLst>
                                    </p:cTn>
                                  </p:par>
                                  <p:par>
                                    <p:cTn id="280" presetID="53" presetClass="entr" presetSubtype="16" fill="hold" nodeType="withEffect">
                                      <p:stCondLst>
                                        <p:cond delay="20000"/>
                                      </p:stCondLst>
                                      <p:childTnLst>
                                        <p:set>
                                          <p:cBhvr>
                                            <p:cTn id="281" dur="1" fill="hold">
                                              <p:stCondLst>
                                                <p:cond delay="0"/>
                                              </p:stCondLst>
                                            </p:cTn>
                                            <p:tgtEl>
                                              <p:spTgt spid="42"/>
                                            </p:tgtEl>
                                            <p:attrNameLst>
                                              <p:attrName>style.visibility</p:attrName>
                                            </p:attrNameLst>
                                          </p:cBhvr>
                                          <p:to>
                                            <p:strVal val="visible"/>
                                          </p:to>
                                        </p:set>
                                        <p:anim calcmode="lin" valueType="num">
                                          <p:cBhvr>
                                            <p:cTn id="282" dur="500" fill="hold"/>
                                            <p:tgtEl>
                                              <p:spTgt spid="42"/>
                                            </p:tgtEl>
                                            <p:attrNameLst>
                                              <p:attrName>ppt_w</p:attrName>
                                            </p:attrNameLst>
                                          </p:cBhvr>
                                          <p:tavLst>
                                            <p:tav tm="0">
                                              <p:val>
                                                <p:fltVal val="0"/>
                                              </p:val>
                                            </p:tav>
                                            <p:tav tm="100000">
                                              <p:val>
                                                <p:strVal val="#ppt_w"/>
                                              </p:val>
                                            </p:tav>
                                          </p:tavLst>
                                        </p:anim>
                                        <p:anim calcmode="lin" valueType="num">
                                          <p:cBhvr>
                                            <p:cTn id="283" dur="500" fill="hold"/>
                                            <p:tgtEl>
                                              <p:spTgt spid="42"/>
                                            </p:tgtEl>
                                            <p:attrNameLst>
                                              <p:attrName>ppt_h</p:attrName>
                                            </p:attrNameLst>
                                          </p:cBhvr>
                                          <p:tavLst>
                                            <p:tav tm="0">
                                              <p:val>
                                                <p:fltVal val="0"/>
                                              </p:val>
                                            </p:tav>
                                            <p:tav tm="100000">
                                              <p:val>
                                                <p:strVal val="#ppt_h"/>
                                              </p:val>
                                            </p:tav>
                                          </p:tavLst>
                                        </p:anim>
                                        <p:animEffect transition="in" filter="fade">
                                          <p:cBhvr>
                                            <p:cTn id="284" dur="500"/>
                                            <p:tgtEl>
                                              <p:spTgt spid="42"/>
                                            </p:tgtEl>
                                          </p:cBhvr>
                                        </p:animEffect>
                                      </p:childTnLst>
                                    </p:cTn>
                                  </p:par>
                                  <p:par>
                                    <p:cTn id="285" presetID="53" presetClass="entr" presetSubtype="16" fill="hold" nodeType="withEffect">
                                      <p:stCondLst>
                                        <p:cond delay="20000"/>
                                      </p:stCondLst>
                                      <p:childTnLst>
                                        <p:set>
                                          <p:cBhvr>
                                            <p:cTn id="286" dur="1" fill="hold">
                                              <p:stCondLst>
                                                <p:cond delay="0"/>
                                              </p:stCondLst>
                                            </p:cTn>
                                            <p:tgtEl>
                                              <p:spTgt spid="38"/>
                                            </p:tgtEl>
                                            <p:attrNameLst>
                                              <p:attrName>style.visibility</p:attrName>
                                            </p:attrNameLst>
                                          </p:cBhvr>
                                          <p:to>
                                            <p:strVal val="visible"/>
                                          </p:to>
                                        </p:set>
                                        <p:anim calcmode="lin" valueType="num">
                                          <p:cBhvr>
                                            <p:cTn id="287" dur="500" fill="hold"/>
                                            <p:tgtEl>
                                              <p:spTgt spid="38"/>
                                            </p:tgtEl>
                                            <p:attrNameLst>
                                              <p:attrName>ppt_w</p:attrName>
                                            </p:attrNameLst>
                                          </p:cBhvr>
                                          <p:tavLst>
                                            <p:tav tm="0">
                                              <p:val>
                                                <p:fltVal val="0"/>
                                              </p:val>
                                            </p:tav>
                                            <p:tav tm="100000">
                                              <p:val>
                                                <p:strVal val="#ppt_w"/>
                                              </p:val>
                                            </p:tav>
                                          </p:tavLst>
                                        </p:anim>
                                        <p:anim calcmode="lin" valueType="num">
                                          <p:cBhvr>
                                            <p:cTn id="288" dur="500" fill="hold"/>
                                            <p:tgtEl>
                                              <p:spTgt spid="38"/>
                                            </p:tgtEl>
                                            <p:attrNameLst>
                                              <p:attrName>ppt_h</p:attrName>
                                            </p:attrNameLst>
                                          </p:cBhvr>
                                          <p:tavLst>
                                            <p:tav tm="0">
                                              <p:val>
                                                <p:fltVal val="0"/>
                                              </p:val>
                                            </p:tav>
                                            <p:tav tm="100000">
                                              <p:val>
                                                <p:strVal val="#ppt_h"/>
                                              </p:val>
                                            </p:tav>
                                          </p:tavLst>
                                        </p:anim>
                                        <p:animEffect transition="in" filter="fade">
                                          <p:cBhvr>
                                            <p:cTn id="289" dur="500"/>
                                            <p:tgtEl>
                                              <p:spTgt spid="38"/>
                                            </p:tgtEl>
                                          </p:cBhvr>
                                        </p:animEffect>
                                      </p:childTnLst>
                                    </p:cTn>
                                  </p:par>
                                  <p:par>
                                    <p:cTn id="290" presetID="10" presetClass="exit" presetSubtype="0" fill="hold" nodeType="withEffect">
                                      <p:stCondLst>
                                        <p:cond delay="20500"/>
                                      </p:stCondLst>
                                      <p:childTnLst>
                                        <p:animEffect transition="out" filter="fade">
                                          <p:cBhvr>
                                            <p:cTn id="291" dur="500"/>
                                            <p:tgtEl>
                                              <p:spTgt spid="55"/>
                                            </p:tgtEl>
                                          </p:cBhvr>
                                        </p:animEffect>
                                        <p:set>
                                          <p:cBhvr>
                                            <p:cTn id="292" dur="1" fill="hold">
                                              <p:stCondLst>
                                                <p:cond delay="499"/>
                                              </p:stCondLst>
                                            </p:cTn>
                                            <p:tgtEl>
                                              <p:spTgt spid="55"/>
                                            </p:tgtEl>
                                            <p:attrNameLst>
                                              <p:attrName>style.visibility</p:attrName>
                                            </p:attrNameLst>
                                          </p:cBhvr>
                                          <p:to>
                                            <p:strVal val="hidden"/>
                                          </p:to>
                                        </p:set>
                                      </p:childTnLst>
                                    </p:cTn>
                                  </p:par>
                                  <p:par>
                                    <p:cTn id="293" presetID="10" presetClass="exit" presetSubtype="0" fill="hold" nodeType="withEffect">
                                      <p:stCondLst>
                                        <p:cond delay="20500"/>
                                      </p:stCondLst>
                                      <p:childTnLst>
                                        <p:animEffect transition="out" filter="fade">
                                          <p:cBhvr>
                                            <p:cTn id="294" dur="500"/>
                                            <p:tgtEl>
                                              <p:spTgt spid="56"/>
                                            </p:tgtEl>
                                          </p:cBhvr>
                                        </p:animEffect>
                                        <p:set>
                                          <p:cBhvr>
                                            <p:cTn id="295" dur="1" fill="hold">
                                              <p:stCondLst>
                                                <p:cond delay="499"/>
                                              </p:stCondLst>
                                            </p:cTn>
                                            <p:tgtEl>
                                              <p:spTgt spid="56"/>
                                            </p:tgtEl>
                                            <p:attrNameLst>
                                              <p:attrName>style.visibility</p:attrName>
                                            </p:attrNameLst>
                                          </p:cBhvr>
                                          <p:to>
                                            <p:strVal val="hidden"/>
                                          </p:to>
                                        </p:set>
                                      </p:childTnLst>
                                    </p:cTn>
                                  </p:par>
                                  <p:par>
                                    <p:cTn id="296" presetID="10" presetClass="entr" presetSubtype="0" fill="hold" nodeType="withEffect">
                                      <p:stCondLst>
                                        <p:cond delay="21500"/>
                                      </p:stCondLst>
                                      <p:childTnLst>
                                        <p:set>
                                          <p:cBhvr>
                                            <p:cTn id="297" dur="1" fill="hold">
                                              <p:stCondLst>
                                                <p:cond delay="0"/>
                                              </p:stCondLst>
                                            </p:cTn>
                                            <p:tgtEl>
                                              <p:spTgt spid="57"/>
                                            </p:tgtEl>
                                            <p:attrNameLst>
                                              <p:attrName>style.visibility</p:attrName>
                                            </p:attrNameLst>
                                          </p:cBhvr>
                                          <p:to>
                                            <p:strVal val="visible"/>
                                          </p:to>
                                        </p:set>
                                        <p:animEffect transition="in" filter="fade">
                                          <p:cBhvr>
                                            <p:cTn id="298" dur="500"/>
                                            <p:tgtEl>
                                              <p:spTgt spid="57"/>
                                            </p:tgtEl>
                                          </p:cBhvr>
                                        </p:animEffect>
                                      </p:childTnLst>
                                    </p:cTn>
                                  </p:par>
                                  <p:par>
                                    <p:cTn id="299" presetID="10" presetClass="entr" presetSubtype="0" fill="hold" nodeType="withEffect">
                                      <p:stCondLst>
                                        <p:cond delay="21500"/>
                                      </p:stCondLst>
                                      <p:childTnLst>
                                        <p:set>
                                          <p:cBhvr>
                                            <p:cTn id="300" dur="1" fill="hold">
                                              <p:stCondLst>
                                                <p:cond delay="0"/>
                                              </p:stCondLst>
                                            </p:cTn>
                                            <p:tgtEl>
                                              <p:spTgt spid="58"/>
                                            </p:tgtEl>
                                            <p:attrNameLst>
                                              <p:attrName>style.visibility</p:attrName>
                                            </p:attrNameLst>
                                          </p:cBhvr>
                                          <p:to>
                                            <p:strVal val="visible"/>
                                          </p:to>
                                        </p:set>
                                        <p:animEffect transition="in" filter="fade">
                                          <p:cBhvr>
                                            <p:cTn id="301" dur="500"/>
                                            <p:tgtEl>
                                              <p:spTgt spid="58"/>
                                            </p:tgtEl>
                                          </p:cBhvr>
                                        </p:animEffect>
                                      </p:childTnLst>
                                    </p:cTn>
                                  </p:par>
                                  <p:par>
                                    <p:cTn id="302" presetID="8" presetClass="emph" presetSubtype="0" fill="hold" nodeType="withEffect">
                                      <p:stCondLst>
                                        <p:cond delay="21500"/>
                                      </p:stCondLst>
                                      <p:childTnLst>
                                        <p:animRot by="21600000">
                                          <p:cBhvr>
                                            <p:cTn id="303" dur="2000" fill="hold"/>
                                            <p:tgtEl>
                                              <p:spTgt spid="57"/>
                                            </p:tgtEl>
                                            <p:attrNameLst>
                                              <p:attrName>r</p:attrName>
                                            </p:attrNameLst>
                                          </p:cBhvr>
                                        </p:animRot>
                                      </p:childTnLst>
                                    </p:cTn>
                                  </p:par>
                                  <p:par>
                                    <p:cTn id="304" presetID="8" presetClass="emph" presetSubtype="0" fill="hold" nodeType="withEffect">
                                      <p:stCondLst>
                                        <p:cond delay="21500"/>
                                      </p:stCondLst>
                                      <p:childTnLst>
                                        <p:animRot by="21600000">
                                          <p:cBhvr>
                                            <p:cTn id="305" dur="2000" fill="hold"/>
                                            <p:tgtEl>
                                              <p:spTgt spid="58"/>
                                            </p:tgtEl>
                                            <p:attrNameLst>
                                              <p:attrName>r</p:attrName>
                                            </p:attrNameLst>
                                          </p:cBhvr>
                                        </p:animRot>
                                      </p:childTnLst>
                                    </p:cTn>
                                  </p:par>
                                  <p:par>
                                    <p:cTn id="306" presetID="53" presetClass="entr" presetSubtype="16" fill="hold" nodeType="withEffect">
                                      <p:stCondLst>
                                        <p:cond delay="22500"/>
                                      </p:stCondLst>
                                      <p:childTnLst>
                                        <p:set>
                                          <p:cBhvr>
                                            <p:cTn id="307" dur="1" fill="hold">
                                              <p:stCondLst>
                                                <p:cond delay="0"/>
                                              </p:stCondLst>
                                            </p:cTn>
                                            <p:tgtEl>
                                              <p:spTgt spid="30"/>
                                            </p:tgtEl>
                                            <p:attrNameLst>
                                              <p:attrName>style.visibility</p:attrName>
                                            </p:attrNameLst>
                                          </p:cBhvr>
                                          <p:to>
                                            <p:strVal val="visible"/>
                                          </p:to>
                                        </p:set>
                                        <p:anim calcmode="lin" valueType="num">
                                          <p:cBhvr>
                                            <p:cTn id="308" dur="500" fill="hold"/>
                                            <p:tgtEl>
                                              <p:spTgt spid="30"/>
                                            </p:tgtEl>
                                            <p:attrNameLst>
                                              <p:attrName>ppt_w</p:attrName>
                                            </p:attrNameLst>
                                          </p:cBhvr>
                                          <p:tavLst>
                                            <p:tav tm="0">
                                              <p:val>
                                                <p:fltVal val="0"/>
                                              </p:val>
                                            </p:tav>
                                            <p:tav tm="100000">
                                              <p:val>
                                                <p:strVal val="#ppt_w"/>
                                              </p:val>
                                            </p:tav>
                                          </p:tavLst>
                                        </p:anim>
                                        <p:anim calcmode="lin" valueType="num">
                                          <p:cBhvr>
                                            <p:cTn id="309" dur="500" fill="hold"/>
                                            <p:tgtEl>
                                              <p:spTgt spid="30"/>
                                            </p:tgtEl>
                                            <p:attrNameLst>
                                              <p:attrName>ppt_h</p:attrName>
                                            </p:attrNameLst>
                                          </p:cBhvr>
                                          <p:tavLst>
                                            <p:tav tm="0">
                                              <p:val>
                                                <p:fltVal val="0"/>
                                              </p:val>
                                            </p:tav>
                                            <p:tav tm="100000">
                                              <p:val>
                                                <p:strVal val="#ppt_h"/>
                                              </p:val>
                                            </p:tav>
                                          </p:tavLst>
                                        </p:anim>
                                        <p:animEffect transition="in" filter="fade">
                                          <p:cBhvr>
                                            <p:cTn id="310" dur="500"/>
                                            <p:tgtEl>
                                              <p:spTgt spid="30"/>
                                            </p:tgtEl>
                                          </p:cBhvr>
                                        </p:animEffect>
                                      </p:childTnLst>
                                    </p:cTn>
                                  </p:par>
                                  <p:par>
                                    <p:cTn id="311" presetID="42" presetClass="path" presetSubtype="0" repeatCount="indefinite" autoRev="1" fill="hold" nodeType="withEffect">
                                      <p:stCondLst>
                                        <p:cond delay="22500"/>
                                      </p:stCondLst>
                                      <p:childTnLst>
                                        <p:animMotion origin="layout" path="M 4.30556E-6 -1.91358E-6 L -0.00011 0.02778 " pathEditMode="relative" rAng="0" ptsTypes="AA">
                                          <p:cBhvr>
                                            <p:cTn id="312" dur="2000" fill="hold"/>
                                            <p:tgtEl>
                                              <p:spTgt spid="30"/>
                                            </p:tgtEl>
                                            <p:attrNameLst>
                                              <p:attrName>ppt_x</p:attrName>
                                              <p:attrName>ppt_y</p:attrName>
                                            </p:attrNameLst>
                                          </p:cBhvr>
                                          <p:rCtr x="-11" y="1389"/>
                                        </p:animMotion>
                                      </p:childTnLst>
                                    </p:cTn>
                                  </p:par>
                                  <p:par>
                                    <p:cTn id="313" presetID="53" presetClass="entr" presetSubtype="16" fill="hold" nodeType="withEffect">
                                      <p:stCondLst>
                                        <p:cond delay="22500"/>
                                      </p:stCondLst>
                                      <p:childTnLst>
                                        <p:set>
                                          <p:cBhvr>
                                            <p:cTn id="314" dur="1" fill="hold">
                                              <p:stCondLst>
                                                <p:cond delay="0"/>
                                              </p:stCondLst>
                                            </p:cTn>
                                            <p:tgtEl>
                                              <p:spTgt spid="29"/>
                                            </p:tgtEl>
                                            <p:attrNameLst>
                                              <p:attrName>style.visibility</p:attrName>
                                            </p:attrNameLst>
                                          </p:cBhvr>
                                          <p:to>
                                            <p:strVal val="visible"/>
                                          </p:to>
                                        </p:set>
                                        <p:anim calcmode="lin" valueType="num">
                                          <p:cBhvr>
                                            <p:cTn id="315" dur="500" fill="hold"/>
                                            <p:tgtEl>
                                              <p:spTgt spid="29"/>
                                            </p:tgtEl>
                                            <p:attrNameLst>
                                              <p:attrName>ppt_w</p:attrName>
                                            </p:attrNameLst>
                                          </p:cBhvr>
                                          <p:tavLst>
                                            <p:tav tm="0">
                                              <p:val>
                                                <p:fltVal val="0"/>
                                              </p:val>
                                            </p:tav>
                                            <p:tav tm="100000">
                                              <p:val>
                                                <p:strVal val="#ppt_w"/>
                                              </p:val>
                                            </p:tav>
                                          </p:tavLst>
                                        </p:anim>
                                        <p:anim calcmode="lin" valueType="num">
                                          <p:cBhvr>
                                            <p:cTn id="316" dur="500" fill="hold"/>
                                            <p:tgtEl>
                                              <p:spTgt spid="29"/>
                                            </p:tgtEl>
                                            <p:attrNameLst>
                                              <p:attrName>ppt_h</p:attrName>
                                            </p:attrNameLst>
                                          </p:cBhvr>
                                          <p:tavLst>
                                            <p:tav tm="0">
                                              <p:val>
                                                <p:fltVal val="0"/>
                                              </p:val>
                                            </p:tav>
                                            <p:tav tm="100000">
                                              <p:val>
                                                <p:strVal val="#ppt_h"/>
                                              </p:val>
                                            </p:tav>
                                          </p:tavLst>
                                        </p:anim>
                                        <p:animEffect transition="in" filter="fade">
                                          <p:cBhvr>
                                            <p:cTn id="317" dur="500"/>
                                            <p:tgtEl>
                                              <p:spTgt spid="29"/>
                                            </p:tgtEl>
                                          </p:cBhvr>
                                        </p:animEffect>
                                      </p:childTnLst>
                                    </p:cTn>
                                  </p:par>
                                  <p:par>
                                    <p:cTn id="318" presetID="10" presetClass="exit" presetSubtype="0" fill="hold" nodeType="withEffect">
                                      <p:stCondLst>
                                        <p:cond delay="23000"/>
                                      </p:stCondLst>
                                      <p:childTnLst>
                                        <p:animEffect transition="out" filter="fade">
                                          <p:cBhvr>
                                            <p:cTn id="319" dur="500"/>
                                            <p:tgtEl>
                                              <p:spTgt spid="57"/>
                                            </p:tgtEl>
                                          </p:cBhvr>
                                        </p:animEffect>
                                        <p:set>
                                          <p:cBhvr>
                                            <p:cTn id="320" dur="1" fill="hold">
                                              <p:stCondLst>
                                                <p:cond delay="499"/>
                                              </p:stCondLst>
                                            </p:cTn>
                                            <p:tgtEl>
                                              <p:spTgt spid="57"/>
                                            </p:tgtEl>
                                            <p:attrNameLst>
                                              <p:attrName>style.visibility</p:attrName>
                                            </p:attrNameLst>
                                          </p:cBhvr>
                                          <p:to>
                                            <p:strVal val="hidden"/>
                                          </p:to>
                                        </p:set>
                                      </p:childTnLst>
                                    </p:cTn>
                                  </p:par>
                                  <p:par>
                                    <p:cTn id="321" presetID="10" presetClass="exit" presetSubtype="0" fill="hold" nodeType="withEffect">
                                      <p:stCondLst>
                                        <p:cond delay="23000"/>
                                      </p:stCondLst>
                                      <p:childTnLst>
                                        <p:animEffect transition="out" filter="fade">
                                          <p:cBhvr>
                                            <p:cTn id="322" dur="500"/>
                                            <p:tgtEl>
                                              <p:spTgt spid="58"/>
                                            </p:tgtEl>
                                          </p:cBhvr>
                                        </p:animEffect>
                                        <p:set>
                                          <p:cBhvr>
                                            <p:cTn id="323" dur="1" fill="hold">
                                              <p:stCondLst>
                                                <p:cond delay="499"/>
                                              </p:stCondLst>
                                            </p:cTn>
                                            <p:tgtEl>
                                              <p:spTgt spid="58"/>
                                            </p:tgtEl>
                                            <p:attrNameLst>
                                              <p:attrName>style.visibility</p:attrName>
                                            </p:attrNameLst>
                                          </p:cBhvr>
                                          <p:to>
                                            <p:strVal val="hidden"/>
                                          </p:to>
                                        </p:set>
                                      </p:childTnLst>
                                    </p:cTn>
                                  </p:par>
                                  <p:par>
                                    <p:cTn id="324" presetID="6" presetClass="emph" presetSubtype="0" fill="hold" nodeType="withEffect">
                                      <p:stCondLst>
                                        <p:cond delay="23000"/>
                                      </p:stCondLst>
                                      <p:childTnLst>
                                        <p:animScale>
                                          <p:cBhvr>
                                            <p:cTn id="325" dur="500" fill="hold"/>
                                            <p:tgtEl>
                                              <p:spTgt spid="29"/>
                                            </p:tgtEl>
                                          </p:cBhvr>
                                          <p:by x="150000" y="150000"/>
                                        </p:animScale>
                                      </p:childTnLst>
                                    </p:cTn>
                                  </p:par>
                                  <p:par>
                                    <p:cTn id="326" presetID="10" presetClass="exit" presetSubtype="0" fill="hold" nodeType="withEffect">
                                      <p:stCondLst>
                                        <p:cond delay="23000"/>
                                      </p:stCondLst>
                                      <p:childTnLst>
                                        <p:animEffect transition="out" filter="fade">
                                          <p:cBhvr>
                                            <p:cTn id="327" dur="500"/>
                                            <p:tgtEl>
                                              <p:spTgt spid="29"/>
                                            </p:tgtEl>
                                          </p:cBhvr>
                                        </p:animEffect>
                                        <p:set>
                                          <p:cBhvr>
                                            <p:cTn id="328" dur="1" fill="hold">
                                              <p:stCondLst>
                                                <p:cond delay="499"/>
                                              </p:stCondLst>
                                            </p:cTn>
                                            <p:tgtEl>
                                              <p:spTgt spid="29"/>
                                            </p:tgtEl>
                                            <p:attrNameLst>
                                              <p:attrName>style.visibility</p:attrName>
                                            </p:attrNameLst>
                                          </p:cBhvr>
                                          <p:to>
                                            <p:strVal val="hidden"/>
                                          </p:to>
                                        </p:set>
                                      </p:childTnLst>
                                    </p:cTn>
                                  </p:par>
                                  <p:par>
                                    <p:cTn id="329" presetID="53" presetClass="entr" presetSubtype="16" fill="hold" nodeType="withEffect">
                                      <p:stCondLst>
                                        <p:cond delay="22500"/>
                                      </p:stCondLst>
                                      <p:childTnLst>
                                        <p:set>
                                          <p:cBhvr>
                                            <p:cTn id="330" dur="1" fill="hold">
                                              <p:stCondLst>
                                                <p:cond delay="0"/>
                                              </p:stCondLst>
                                            </p:cTn>
                                            <p:tgtEl>
                                              <p:spTgt spid="59"/>
                                            </p:tgtEl>
                                            <p:attrNameLst>
                                              <p:attrName>style.visibility</p:attrName>
                                            </p:attrNameLst>
                                          </p:cBhvr>
                                          <p:to>
                                            <p:strVal val="visible"/>
                                          </p:to>
                                        </p:set>
                                        <p:anim calcmode="lin" valueType="num">
                                          <p:cBhvr>
                                            <p:cTn id="331" dur="1000" fill="hold"/>
                                            <p:tgtEl>
                                              <p:spTgt spid="59"/>
                                            </p:tgtEl>
                                            <p:attrNameLst>
                                              <p:attrName>ppt_w</p:attrName>
                                            </p:attrNameLst>
                                          </p:cBhvr>
                                          <p:tavLst>
                                            <p:tav tm="0">
                                              <p:val>
                                                <p:fltVal val="0"/>
                                              </p:val>
                                            </p:tav>
                                            <p:tav tm="100000">
                                              <p:val>
                                                <p:strVal val="#ppt_w"/>
                                              </p:val>
                                            </p:tav>
                                          </p:tavLst>
                                        </p:anim>
                                        <p:anim calcmode="lin" valueType="num">
                                          <p:cBhvr>
                                            <p:cTn id="332" dur="1000" fill="hold"/>
                                            <p:tgtEl>
                                              <p:spTgt spid="59"/>
                                            </p:tgtEl>
                                            <p:attrNameLst>
                                              <p:attrName>ppt_h</p:attrName>
                                            </p:attrNameLst>
                                          </p:cBhvr>
                                          <p:tavLst>
                                            <p:tav tm="0">
                                              <p:val>
                                                <p:fltVal val="0"/>
                                              </p:val>
                                            </p:tav>
                                            <p:tav tm="100000">
                                              <p:val>
                                                <p:strVal val="#ppt_h"/>
                                              </p:val>
                                            </p:tav>
                                          </p:tavLst>
                                        </p:anim>
                                        <p:animEffect transition="in" filter="fade">
                                          <p:cBhvr>
                                            <p:cTn id="333" dur="1000"/>
                                            <p:tgtEl>
                                              <p:spTgt spid="59"/>
                                            </p:tgtEl>
                                          </p:cBhvr>
                                        </p:animEffect>
                                      </p:childTnLst>
                                    </p:cTn>
                                  </p:par>
                                  <p:par>
                                    <p:cTn id="334" presetID="10" presetClass="entr" presetSubtype="0" fill="hold" nodeType="withEffect">
                                      <p:stCondLst>
                                        <p:cond delay="24000"/>
                                      </p:stCondLst>
                                      <p:childTnLst>
                                        <p:set>
                                          <p:cBhvr>
                                            <p:cTn id="335" dur="1" fill="hold">
                                              <p:stCondLst>
                                                <p:cond delay="0"/>
                                              </p:stCondLst>
                                            </p:cTn>
                                            <p:tgtEl>
                                              <p:spTgt spid="60"/>
                                            </p:tgtEl>
                                            <p:attrNameLst>
                                              <p:attrName>style.visibility</p:attrName>
                                            </p:attrNameLst>
                                          </p:cBhvr>
                                          <p:to>
                                            <p:strVal val="visible"/>
                                          </p:to>
                                        </p:set>
                                        <p:animEffect transition="in" filter="fade">
                                          <p:cBhvr>
                                            <p:cTn id="336" dur="500"/>
                                            <p:tgtEl>
                                              <p:spTgt spid="60"/>
                                            </p:tgtEl>
                                          </p:cBhvr>
                                        </p:animEffect>
                                      </p:childTnLst>
                                    </p:cTn>
                                  </p:par>
                                  <p:par>
                                    <p:cTn id="337" presetID="10" presetClass="entr" presetSubtype="0" fill="hold" nodeType="withEffect">
                                      <p:stCondLst>
                                        <p:cond delay="24000"/>
                                      </p:stCondLst>
                                      <p:childTnLst>
                                        <p:set>
                                          <p:cBhvr>
                                            <p:cTn id="338" dur="1" fill="hold">
                                              <p:stCondLst>
                                                <p:cond delay="0"/>
                                              </p:stCondLst>
                                            </p:cTn>
                                            <p:tgtEl>
                                              <p:spTgt spid="61"/>
                                            </p:tgtEl>
                                            <p:attrNameLst>
                                              <p:attrName>style.visibility</p:attrName>
                                            </p:attrNameLst>
                                          </p:cBhvr>
                                          <p:to>
                                            <p:strVal val="visible"/>
                                          </p:to>
                                        </p:set>
                                        <p:animEffect transition="in" filter="fade">
                                          <p:cBhvr>
                                            <p:cTn id="339" dur="500"/>
                                            <p:tgtEl>
                                              <p:spTgt spid="61"/>
                                            </p:tgtEl>
                                          </p:cBhvr>
                                        </p:animEffect>
                                      </p:childTnLst>
                                    </p:cTn>
                                  </p:par>
                                  <p:par>
                                    <p:cTn id="340" presetID="10" presetClass="entr" presetSubtype="0" fill="hold" nodeType="withEffect">
                                      <p:stCondLst>
                                        <p:cond delay="24000"/>
                                      </p:stCondLst>
                                      <p:childTnLst>
                                        <p:set>
                                          <p:cBhvr>
                                            <p:cTn id="341" dur="1" fill="hold">
                                              <p:stCondLst>
                                                <p:cond delay="0"/>
                                              </p:stCondLst>
                                            </p:cTn>
                                            <p:tgtEl>
                                              <p:spTgt spid="62"/>
                                            </p:tgtEl>
                                            <p:attrNameLst>
                                              <p:attrName>style.visibility</p:attrName>
                                            </p:attrNameLst>
                                          </p:cBhvr>
                                          <p:to>
                                            <p:strVal val="visible"/>
                                          </p:to>
                                        </p:set>
                                        <p:animEffect transition="in" filter="fade">
                                          <p:cBhvr>
                                            <p:cTn id="342" dur="500"/>
                                            <p:tgtEl>
                                              <p:spTgt spid="62"/>
                                            </p:tgtEl>
                                          </p:cBhvr>
                                        </p:animEffect>
                                      </p:childTnLst>
                                    </p:cTn>
                                  </p:par>
                                  <p:par>
                                    <p:cTn id="343" presetID="8" presetClass="emph" presetSubtype="0" fill="hold" nodeType="withEffect">
                                      <p:stCondLst>
                                        <p:cond delay="24000"/>
                                      </p:stCondLst>
                                      <p:childTnLst>
                                        <p:animRot by="21600000">
                                          <p:cBhvr>
                                            <p:cTn id="344" dur="2000" fill="hold"/>
                                            <p:tgtEl>
                                              <p:spTgt spid="60"/>
                                            </p:tgtEl>
                                            <p:attrNameLst>
                                              <p:attrName>r</p:attrName>
                                            </p:attrNameLst>
                                          </p:cBhvr>
                                        </p:animRot>
                                      </p:childTnLst>
                                    </p:cTn>
                                  </p:par>
                                  <p:par>
                                    <p:cTn id="345" presetID="8" presetClass="emph" presetSubtype="0" fill="hold" nodeType="withEffect">
                                      <p:stCondLst>
                                        <p:cond delay="24000"/>
                                      </p:stCondLst>
                                      <p:childTnLst>
                                        <p:animRot by="21600000">
                                          <p:cBhvr>
                                            <p:cTn id="346" dur="2000" fill="hold"/>
                                            <p:tgtEl>
                                              <p:spTgt spid="61"/>
                                            </p:tgtEl>
                                            <p:attrNameLst>
                                              <p:attrName>r</p:attrName>
                                            </p:attrNameLst>
                                          </p:cBhvr>
                                        </p:animRot>
                                      </p:childTnLst>
                                    </p:cTn>
                                  </p:par>
                                  <p:par>
                                    <p:cTn id="347" presetID="8" presetClass="emph" presetSubtype="0" fill="hold" nodeType="withEffect">
                                      <p:stCondLst>
                                        <p:cond delay="24000"/>
                                      </p:stCondLst>
                                      <p:childTnLst>
                                        <p:animRot by="21600000">
                                          <p:cBhvr>
                                            <p:cTn id="348" dur="2000" fill="hold"/>
                                            <p:tgtEl>
                                              <p:spTgt spid="62"/>
                                            </p:tgtEl>
                                            <p:attrNameLst>
                                              <p:attrName>r</p:attrName>
                                            </p:attrNameLst>
                                          </p:cBhvr>
                                        </p:animRot>
                                      </p:childTnLst>
                                    </p:cTn>
                                  </p:par>
                                  <p:par>
                                    <p:cTn id="349" presetID="53" presetClass="entr" presetSubtype="16" fill="hold" nodeType="withEffect">
                                      <p:stCondLst>
                                        <p:cond delay="25000"/>
                                      </p:stCondLst>
                                      <p:childTnLst>
                                        <p:set>
                                          <p:cBhvr>
                                            <p:cTn id="350" dur="1" fill="hold">
                                              <p:stCondLst>
                                                <p:cond delay="0"/>
                                              </p:stCondLst>
                                            </p:cTn>
                                            <p:tgtEl>
                                              <p:spTgt spid="43"/>
                                            </p:tgtEl>
                                            <p:attrNameLst>
                                              <p:attrName>style.visibility</p:attrName>
                                            </p:attrNameLst>
                                          </p:cBhvr>
                                          <p:to>
                                            <p:strVal val="visible"/>
                                          </p:to>
                                        </p:set>
                                        <p:anim calcmode="lin" valueType="num">
                                          <p:cBhvr>
                                            <p:cTn id="351" dur="500" fill="hold"/>
                                            <p:tgtEl>
                                              <p:spTgt spid="43"/>
                                            </p:tgtEl>
                                            <p:attrNameLst>
                                              <p:attrName>ppt_w</p:attrName>
                                            </p:attrNameLst>
                                          </p:cBhvr>
                                          <p:tavLst>
                                            <p:tav tm="0">
                                              <p:val>
                                                <p:fltVal val="0"/>
                                              </p:val>
                                            </p:tav>
                                            <p:tav tm="100000">
                                              <p:val>
                                                <p:strVal val="#ppt_w"/>
                                              </p:val>
                                            </p:tav>
                                          </p:tavLst>
                                        </p:anim>
                                        <p:anim calcmode="lin" valueType="num">
                                          <p:cBhvr>
                                            <p:cTn id="352" dur="500" fill="hold"/>
                                            <p:tgtEl>
                                              <p:spTgt spid="43"/>
                                            </p:tgtEl>
                                            <p:attrNameLst>
                                              <p:attrName>ppt_h</p:attrName>
                                            </p:attrNameLst>
                                          </p:cBhvr>
                                          <p:tavLst>
                                            <p:tav tm="0">
                                              <p:val>
                                                <p:fltVal val="0"/>
                                              </p:val>
                                            </p:tav>
                                            <p:tav tm="100000">
                                              <p:val>
                                                <p:strVal val="#ppt_h"/>
                                              </p:val>
                                            </p:tav>
                                          </p:tavLst>
                                        </p:anim>
                                        <p:animEffect transition="in" filter="fade">
                                          <p:cBhvr>
                                            <p:cTn id="353" dur="500"/>
                                            <p:tgtEl>
                                              <p:spTgt spid="43"/>
                                            </p:tgtEl>
                                          </p:cBhvr>
                                        </p:animEffect>
                                      </p:childTnLst>
                                    </p:cTn>
                                  </p:par>
                                  <p:par>
                                    <p:cTn id="354" presetID="53" presetClass="entr" presetSubtype="16" fill="hold" nodeType="withEffect">
                                      <p:stCondLst>
                                        <p:cond delay="25000"/>
                                      </p:stCondLst>
                                      <p:childTnLst>
                                        <p:set>
                                          <p:cBhvr>
                                            <p:cTn id="355" dur="1" fill="hold">
                                              <p:stCondLst>
                                                <p:cond delay="0"/>
                                              </p:stCondLst>
                                            </p:cTn>
                                            <p:tgtEl>
                                              <p:spTgt spid="44"/>
                                            </p:tgtEl>
                                            <p:attrNameLst>
                                              <p:attrName>style.visibility</p:attrName>
                                            </p:attrNameLst>
                                          </p:cBhvr>
                                          <p:to>
                                            <p:strVal val="visible"/>
                                          </p:to>
                                        </p:set>
                                        <p:anim calcmode="lin" valueType="num">
                                          <p:cBhvr>
                                            <p:cTn id="356" dur="500" fill="hold"/>
                                            <p:tgtEl>
                                              <p:spTgt spid="44"/>
                                            </p:tgtEl>
                                            <p:attrNameLst>
                                              <p:attrName>ppt_w</p:attrName>
                                            </p:attrNameLst>
                                          </p:cBhvr>
                                          <p:tavLst>
                                            <p:tav tm="0">
                                              <p:val>
                                                <p:fltVal val="0"/>
                                              </p:val>
                                            </p:tav>
                                            <p:tav tm="100000">
                                              <p:val>
                                                <p:strVal val="#ppt_w"/>
                                              </p:val>
                                            </p:tav>
                                          </p:tavLst>
                                        </p:anim>
                                        <p:anim calcmode="lin" valueType="num">
                                          <p:cBhvr>
                                            <p:cTn id="357" dur="500" fill="hold"/>
                                            <p:tgtEl>
                                              <p:spTgt spid="44"/>
                                            </p:tgtEl>
                                            <p:attrNameLst>
                                              <p:attrName>ppt_h</p:attrName>
                                            </p:attrNameLst>
                                          </p:cBhvr>
                                          <p:tavLst>
                                            <p:tav tm="0">
                                              <p:val>
                                                <p:fltVal val="0"/>
                                              </p:val>
                                            </p:tav>
                                            <p:tav tm="100000">
                                              <p:val>
                                                <p:strVal val="#ppt_h"/>
                                              </p:val>
                                            </p:tav>
                                          </p:tavLst>
                                        </p:anim>
                                        <p:animEffect transition="in" filter="fade">
                                          <p:cBhvr>
                                            <p:cTn id="358" dur="500"/>
                                            <p:tgtEl>
                                              <p:spTgt spid="44"/>
                                            </p:tgtEl>
                                          </p:cBhvr>
                                        </p:animEffect>
                                      </p:childTnLst>
                                    </p:cTn>
                                  </p:par>
                                  <p:par>
                                    <p:cTn id="359" presetID="42" presetClass="path" presetSubtype="0" repeatCount="indefinite" accel="20000" decel="20000" autoRev="1" fill="hold" nodeType="withEffect">
                                      <p:stCondLst>
                                        <p:cond delay="25000"/>
                                      </p:stCondLst>
                                      <p:childTnLst>
                                        <p:animMotion origin="layout" path="M -2.01389E-6 3.82716E-6 L 0.00174 0.0324 " pathEditMode="relative" rAng="0" ptsTypes="AA">
                                          <p:cBhvr>
                                            <p:cTn id="360" dur="3000" fill="hold"/>
                                            <p:tgtEl>
                                              <p:spTgt spid="44"/>
                                            </p:tgtEl>
                                            <p:attrNameLst>
                                              <p:attrName>ppt_x</p:attrName>
                                              <p:attrName>ppt_y</p:attrName>
                                            </p:attrNameLst>
                                          </p:cBhvr>
                                          <p:rCtr x="87" y="1620"/>
                                        </p:animMotion>
                                      </p:childTnLst>
                                    </p:cTn>
                                  </p:par>
                                  <p:par>
                                    <p:cTn id="361" presetID="53" presetClass="entr" presetSubtype="16" fill="hold" nodeType="withEffect">
                                      <p:stCondLst>
                                        <p:cond delay="25000"/>
                                      </p:stCondLst>
                                      <p:childTnLst>
                                        <p:set>
                                          <p:cBhvr>
                                            <p:cTn id="362" dur="1" fill="hold">
                                              <p:stCondLst>
                                                <p:cond delay="0"/>
                                              </p:stCondLst>
                                            </p:cTn>
                                            <p:tgtEl>
                                              <p:spTgt spid="40"/>
                                            </p:tgtEl>
                                            <p:attrNameLst>
                                              <p:attrName>style.visibility</p:attrName>
                                            </p:attrNameLst>
                                          </p:cBhvr>
                                          <p:to>
                                            <p:strVal val="visible"/>
                                          </p:to>
                                        </p:set>
                                        <p:anim calcmode="lin" valueType="num">
                                          <p:cBhvr>
                                            <p:cTn id="363" dur="500" fill="hold"/>
                                            <p:tgtEl>
                                              <p:spTgt spid="40"/>
                                            </p:tgtEl>
                                            <p:attrNameLst>
                                              <p:attrName>ppt_w</p:attrName>
                                            </p:attrNameLst>
                                          </p:cBhvr>
                                          <p:tavLst>
                                            <p:tav tm="0">
                                              <p:val>
                                                <p:fltVal val="0"/>
                                              </p:val>
                                            </p:tav>
                                            <p:tav tm="100000">
                                              <p:val>
                                                <p:strVal val="#ppt_w"/>
                                              </p:val>
                                            </p:tav>
                                          </p:tavLst>
                                        </p:anim>
                                        <p:anim calcmode="lin" valueType="num">
                                          <p:cBhvr>
                                            <p:cTn id="364" dur="500" fill="hold"/>
                                            <p:tgtEl>
                                              <p:spTgt spid="40"/>
                                            </p:tgtEl>
                                            <p:attrNameLst>
                                              <p:attrName>ppt_h</p:attrName>
                                            </p:attrNameLst>
                                          </p:cBhvr>
                                          <p:tavLst>
                                            <p:tav tm="0">
                                              <p:val>
                                                <p:fltVal val="0"/>
                                              </p:val>
                                            </p:tav>
                                            <p:tav tm="100000">
                                              <p:val>
                                                <p:strVal val="#ppt_h"/>
                                              </p:val>
                                            </p:tav>
                                          </p:tavLst>
                                        </p:anim>
                                        <p:animEffect transition="in" filter="fade">
                                          <p:cBhvr>
                                            <p:cTn id="365" dur="500"/>
                                            <p:tgtEl>
                                              <p:spTgt spid="40"/>
                                            </p:tgtEl>
                                          </p:cBhvr>
                                        </p:animEffect>
                                      </p:childTnLst>
                                    </p:cTn>
                                  </p:par>
                                  <p:par>
                                    <p:cTn id="366" presetID="10" presetClass="exit" presetSubtype="0" fill="hold" nodeType="withEffect">
                                      <p:stCondLst>
                                        <p:cond delay="25500"/>
                                      </p:stCondLst>
                                      <p:childTnLst>
                                        <p:animEffect transition="out" filter="fade">
                                          <p:cBhvr>
                                            <p:cTn id="367" dur="500"/>
                                            <p:tgtEl>
                                              <p:spTgt spid="60"/>
                                            </p:tgtEl>
                                          </p:cBhvr>
                                        </p:animEffect>
                                        <p:set>
                                          <p:cBhvr>
                                            <p:cTn id="368" dur="1" fill="hold">
                                              <p:stCondLst>
                                                <p:cond delay="499"/>
                                              </p:stCondLst>
                                            </p:cTn>
                                            <p:tgtEl>
                                              <p:spTgt spid="60"/>
                                            </p:tgtEl>
                                            <p:attrNameLst>
                                              <p:attrName>style.visibility</p:attrName>
                                            </p:attrNameLst>
                                          </p:cBhvr>
                                          <p:to>
                                            <p:strVal val="hidden"/>
                                          </p:to>
                                        </p:set>
                                      </p:childTnLst>
                                    </p:cTn>
                                  </p:par>
                                  <p:par>
                                    <p:cTn id="369" presetID="10" presetClass="exit" presetSubtype="0" fill="hold" nodeType="withEffect">
                                      <p:stCondLst>
                                        <p:cond delay="25500"/>
                                      </p:stCondLst>
                                      <p:childTnLst>
                                        <p:animEffect transition="out" filter="fade">
                                          <p:cBhvr>
                                            <p:cTn id="370" dur="500"/>
                                            <p:tgtEl>
                                              <p:spTgt spid="61"/>
                                            </p:tgtEl>
                                          </p:cBhvr>
                                        </p:animEffect>
                                        <p:set>
                                          <p:cBhvr>
                                            <p:cTn id="371" dur="1" fill="hold">
                                              <p:stCondLst>
                                                <p:cond delay="499"/>
                                              </p:stCondLst>
                                            </p:cTn>
                                            <p:tgtEl>
                                              <p:spTgt spid="61"/>
                                            </p:tgtEl>
                                            <p:attrNameLst>
                                              <p:attrName>style.visibility</p:attrName>
                                            </p:attrNameLst>
                                          </p:cBhvr>
                                          <p:to>
                                            <p:strVal val="hidden"/>
                                          </p:to>
                                        </p:set>
                                      </p:childTnLst>
                                    </p:cTn>
                                  </p:par>
                                  <p:par>
                                    <p:cTn id="372" presetID="10" presetClass="exit" presetSubtype="0" fill="hold" nodeType="withEffect">
                                      <p:stCondLst>
                                        <p:cond delay="25500"/>
                                      </p:stCondLst>
                                      <p:childTnLst>
                                        <p:animEffect transition="out" filter="fade">
                                          <p:cBhvr>
                                            <p:cTn id="373" dur="500"/>
                                            <p:tgtEl>
                                              <p:spTgt spid="62"/>
                                            </p:tgtEl>
                                          </p:cBhvr>
                                        </p:animEffect>
                                        <p:set>
                                          <p:cBhvr>
                                            <p:cTn id="374" dur="1" fill="hold">
                                              <p:stCondLst>
                                                <p:cond delay="499"/>
                                              </p:stCondLst>
                                            </p:cTn>
                                            <p:tgtEl>
                                              <p:spTgt spid="62"/>
                                            </p:tgtEl>
                                            <p:attrNameLst>
                                              <p:attrName>style.visibility</p:attrName>
                                            </p:attrNameLst>
                                          </p:cBhvr>
                                          <p:to>
                                            <p:strVal val="hidden"/>
                                          </p:to>
                                        </p:set>
                                      </p:childTnLst>
                                    </p:cTn>
                                  </p:par>
                                  <p:par>
                                    <p:cTn id="375" presetID="10" presetClass="exit" presetSubtype="0" fill="hold" nodeType="withEffect">
                                      <p:stCondLst>
                                        <p:cond delay="25500"/>
                                      </p:stCondLst>
                                      <p:childTnLst>
                                        <p:animEffect transition="out" filter="fade">
                                          <p:cBhvr>
                                            <p:cTn id="376" dur="500"/>
                                            <p:tgtEl>
                                              <p:spTgt spid="13"/>
                                            </p:tgtEl>
                                          </p:cBhvr>
                                        </p:animEffect>
                                        <p:set>
                                          <p:cBhvr>
                                            <p:cTn id="377" dur="1" fill="hold">
                                              <p:stCondLst>
                                                <p:cond delay="499"/>
                                              </p:stCondLst>
                                            </p:cTn>
                                            <p:tgtEl>
                                              <p:spTgt spid="13"/>
                                            </p:tgtEl>
                                            <p:attrNameLst>
                                              <p:attrName>style.visibility</p:attrName>
                                            </p:attrNameLst>
                                          </p:cBhvr>
                                          <p:to>
                                            <p:strVal val="hidden"/>
                                          </p:to>
                                        </p:set>
                                      </p:childTnLst>
                                    </p:cTn>
                                  </p:par>
                                  <p:par>
                                    <p:cTn id="378" presetID="38" presetClass="path" presetSubtype="0" accel="50000" decel="50000" fill="hold" nodeType="withEffect">
                                      <p:stCondLst>
                                        <p:cond delay="26500"/>
                                      </p:stCondLst>
                                      <p:childTnLst>
                                        <p:animMotion origin="layout" path="M -3.40278E-6 -6.79012E-7 L 0.02463 -0.00212 L 0.00065 -0.01196 L 0.02518 -0.01447 L 0.0012 -0.0245 L 0.02583 -0.02643 L 0.00185 -0.03665 L 0.02648 -0.03877 L 0.00239 -0.049 L 0.02702 -0.05131 L 0.00304 -0.06115 L 0.02767 -0.06366 L 0.0038 -0.07311 L 0.02843 -0.07562 L 0.00424 -0.08584 L 0.02887 -0.08796 L 0.00489 -0.09799 " pathEditMode="relative" rAng="-5093159" ptsTypes="FFFFFFFFFFFFFFFFF">
                                          <p:cBhvr>
                                            <p:cTn id="379" dur="2000" fill="hold"/>
                                            <p:tgtEl>
                                              <p:spTgt spid="22"/>
                                            </p:tgtEl>
                                            <p:attrNameLst>
                                              <p:attrName>ppt_x</p:attrName>
                                              <p:attrName>ppt_y</p:attrName>
                                            </p:attrNameLst>
                                          </p:cBhvr>
                                          <p:rCtr x="1465" y="-4707"/>
                                        </p:animMotion>
                                      </p:childTnLst>
                                    </p:cTn>
                                  </p:par>
                                  <p:par>
                                    <p:cTn id="380" presetID="53" presetClass="exit" presetSubtype="32" fill="hold" nodeType="withEffect">
                                      <p:stCondLst>
                                        <p:cond delay="28500"/>
                                      </p:stCondLst>
                                      <p:childTnLst>
                                        <p:anim calcmode="lin" valueType="num">
                                          <p:cBhvr>
                                            <p:cTn id="381" dur="500"/>
                                            <p:tgtEl>
                                              <p:spTgt spid="22"/>
                                            </p:tgtEl>
                                            <p:attrNameLst>
                                              <p:attrName>ppt_w</p:attrName>
                                            </p:attrNameLst>
                                          </p:cBhvr>
                                          <p:tavLst>
                                            <p:tav tm="0">
                                              <p:val>
                                                <p:strVal val="ppt_w"/>
                                              </p:val>
                                            </p:tav>
                                            <p:tav tm="100000">
                                              <p:val>
                                                <p:fltVal val="0"/>
                                              </p:val>
                                            </p:tav>
                                          </p:tavLst>
                                        </p:anim>
                                        <p:anim calcmode="lin" valueType="num">
                                          <p:cBhvr>
                                            <p:cTn id="382" dur="500"/>
                                            <p:tgtEl>
                                              <p:spTgt spid="22"/>
                                            </p:tgtEl>
                                            <p:attrNameLst>
                                              <p:attrName>ppt_h</p:attrName>
                                            </p:attrNameLst>
                                          </p:cBhvr>
                                          <p:tavLst>
                                            <p:tav tm="0">
                                              <p:val>
                                                <p:strVal val="ppt_h"/>
                                              </p:val>
                                            </p:tav>
                                            <p:tav tm="100000">
                                              <p:val>
                                                <p:fltVal val="0"/>
                                              </p:val>
                                            </p:tav>
                                          </p:tavLst>
                                        </p:anim>
                                        <p:animEffect transition="out" filter="fade">
                                          <p:cBhvr>
                                            <p:cTn id="383" dur="500"/>
                                            <p:tgtEl>
                                              <p:spTgt spid="22"/>
                                            </p:tgtEl>
                                          </p:cBhvr>
                                        </p:animEffect>
                                        <p:set>
                                          <p:cBhvr>
                                            <p:cTn id="384" dur="1" fill="hold">
                                              <p:stCondLst>
                                                <p:cond delay="499"/>
                                              </p:stCondLst>
                                            </p:cTn>
                                            <p:tgtEl>
                                              <p:spTgt spid="22"/>
                                            </p:tgtEl>
                                            <p:attrNameLst>
                                              <p:attrName>style.visibility</p:attrName>
                                            </p:attrNameLst>
                                          </p:cBhvr>
                                          <p:to>
                                            <p:strVal val="hidden"/>
                                          </p:to>
                                        </p:set>
                                      </p:childTnLst>
                                    </p:cTn>
                                  </p:par>
                                  <p:par>
                                    <p:cTn id="385" presetID="10" presetClass="entr" presetSubtype="0" fill="hold" grpId="0" nodeType="withEffect">
                                      <p:stCondLst>
                                        <p:cond delay="1000"/>
                                      </p:stCondLst>
                                      <p:childTnLst>
                                        <p:set>
                                          <p:cBhvr>
                                            <p:cTn id="386" dur="1" fill="hold">
                                              <p:stCondLst>
                                                <p:cond delay="0"/>
                                              </p:stCondLst>
                                            </p:cTn>
                                            <p:tgtEl>
                                              <p:spTgt spid="66"/>
                                            </p:tgtEl>
                                            <p:attrNameLst>
                                              <p:attrName>style.visibility</p:attrName>
                                            </p:attrNameLst>
                                          </p:cBhvr>
                                          <p:to>
                                            <p:strVal val="visible"/>
                                          </p:to>
                                        </p:set>
                                        <p:animEffect transition="in" filter="fade">
                                          <p:cBhvr>
                                            <p:cTn id="387" dur="500"/>
                                            <p:tgtEl>
                                              <p:spTgt spid="66"/>
                                            </p:tgtEl>
                                          </p:cBhvr>
                                        </p:animEffect>
                                      </p:childTnLst>
                                    </p:cTn>
                                  </p:par>
                                  <p:par>
                                    <p:cTn id="388" presetID="10" presetClass="exit" presetSubtype="0" fill="hold" grpId="1" nodeType="withEffect">
                                      <p:stCondLst>
                                        <p:cond delay="11000"/>
                                      </p:stCondLst>
                                      <p:childTnLst>
                                        <p:animEffect transition="out" filter="fade">
                                          <p:cBhvr>
                                            <p:cTn id="389" dur="500"/>
                                            <p:tgtEl>
                                              <p:spTgt spid="66"/>
                                            </p:tgtEl>
                                          </p:cBhvr>
                                        </p:animEffect>
                                        <p:set>
                                          <p:cBhvr>
                                            <p:cTn id="390"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1" fill="hold" display="0">
                      <p:stCondLst>
                        <p:cond delay="indefinite"/>
                      </p:stCondLst>
                      <p:endCondLst>
                        <p:cond evt="onStopAudio" delay="0">
                          <p:tgtEl>
                            <p:sldTgt/>
                          </p:tgtEl>
                        </p:cond>
                      </p:endCondLst>
                    </p:cTn>
                    <p:tgtEl>
                      <p:spTgt spid="3"/>
                    </p:tgtEl>
                  </p:cMediaNode>
                </p:audio>
              </p:childTnLst>
            </p:cTn>
          </p:par>
        </p:tnLst>
        <p:bldLst>
          <p:bldP spid="10" grpId="0" animBg="1"/>
          <p:bldP spid="11" grpId="0"/>
          <p:bldP spid="11" grpId="1"/>
          <p:bldP spid="12" grpId="0"/>
          <p:bldP spid="12" grpId="1"/>
          <p:bldP spid="15" grpId="0"/>
          <p:bldP spid="15" grpId="1"/>
          <p:bldP spid="17" grpId="0"/>
          <p:bldP spid="17" grpId="1"/>
          <p:bldP spid="18" grpId="0"/>
          <p:bldP spid="18" grpId="1"/>
          <p:bldP spid="63" grpId="0"/>
          <p:bldP spid="63" grpId="1"/>
          <p:bldP spid="66" grpId="0" animBg="1"/>
          <p:bldP spid="66" grpId="1"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4" y="-108426"/>
            <a:ext cx="18381204"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03216" y="6032362"/>
            <a:ext cx="1600200" cy="1600200"/>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80308" y="5029607"/>
            <a:ext cx="1874520" cy="187452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837446" y="4082356"/>
            <a:ext cx="4650701" cy="4650701"/>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283429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10" presetClass="exit" presetSubtype="0" fill="hold" nodeType="withEffect">
                                  <p:stCondLst>
                                    <p:cond delay="500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nodeType="withEffect">
                                  <p:stCondLst>
                                    <p:cond delay="550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xit" presetSubtype="0" fill="hold" nodeType="withEffect">
                                  <p:stCondLst>
                                    <p:cond delay="600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par>
                                <p:cTn id="51" presetID="10" presetClass="exit" presetSubtype="0" fill="hold" nodeType="withEffect">
                                  <p:stCondLst>
                                    <p:cond delay="600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nodeType="withEffect">
                                  <p:stCondLst>
                                    <p:cond delay="650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nodeType="withEffect">
                                  <p:stCondLst>
                                    <p:cond delay="650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2" presetClass="entr" presetSubtype="1" fill="hold" nodeType="withEffect">
                                  <p:stCondLst>
                                    <p:cond delay="650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fill="hold"/>
                                        <p:tgtEl>
                                          <p:spTgt spid="4"/>
                                        </p:tgtEl>
                                        <p:attrNameLst>
                                          <p:attrName>ppt_x</p:attrName>
                                        </p:attrNameLst>
                                      </p:cBhvr>
                                      <p:tavLst>
                                        <p:tav tm="0">
                                          <p:val>
                                            <p:strVal val="#ppt_x"/>
                                          </p:val>
                                        </p:tav>
                                        <p:tav tm="100000">
                                          <p:val>
                                            <p:strVal val="#ppt_x"/>
                                          </p:val>
                                        </p:tav>
                                      </p:tavLst>
                                    </p:anim>
                                    <p:anim calcmode="lin" valueType="num">
                                      <p:cBhvr additive="base">
                                        <p:cTn id="63" dur="500" fill="hold"/>
                                        <p:tgtEl>
                                          <p:spTgt spid="4"/>
                                        </p:tgtEl>
                                        <p:attrNameLst>
                                          <p:attrName>ppt_y</p:attrName>
                                        </p:attrNameLst>
                                      </p:cBhvr>
                                      <p:tavLst>
                                        <p:tav tm="0">
                                          <p:val>
                                            <p:strVal val="0-#ppt_h/2"/>
                                          </p:val>
                                        </p:tav>
                                        <p:tav tm="100000">
                                          <p:val>
                                            <p:strVal val="#ppt_y"/>
                                          </p:val>
                                        </p:tav>
                                      </p:tavLst>
                                    </p:anim>
                                  </p:childTnLst>
                                </p:cTn>
                              </p:par>
                              <p:par>
                                <p:cTn id="64" presetID="1" presetClass="mediacall" presetSubtype="0" fill="hold" nodeType="withEffect">
                                  <p:stCondLst>
                                    <p:cond delay="6500"/>
                                  </p:stCondLst>
                                  <p:childTnLst>
                                    <p:cmd type="call" cmd="playFrom(0.0)">
                                      <p:cBhvr>
                                        <p:cTn id="65" dur="2951" fill="hold"/>
                                        <p:tgtEl>
                                          <p:spTgt spid="22"/>
                                        </p:tgtEl>
                                      </p:cBhvr>
                                    </p:cmd>
                                  </p:childTnLst>
                                </p:cTn>
                              </p:par>
                              <p:par>
                                <p:cTn id="66" presetID="2" presetClass="entr" presetSubtype="1" fill="hold" grpId="0" nodeType="withEffect">
                                  <p:stCondLst>
                                    <p:cond delay="6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0-#ppt_h/2"/>
                                          </p:val>
                                        </p:tav>
                                        <p:tav tm="100000">
                                          <p:val>
                                            <p:strVal val="#ppt_y"/>
                                          </p:val>
                                        </p:tav>
                                      </p:tavLst>
                                    </p:anim>
                                  </p:childTnLst>
                                </p:cTn>
                              </p:par>
                              <p:par>
                                <p:cTn id="70" presetID="53" presetClass="entr" presetSubtype="16" fill="hold" nodeType="withEffect">
                                  <p:stCondLst>
                                    <p:cond delay="450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4" y="-108426"/>
            <a:ext cx="18381204"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03216" y="6032362"/>
            <a:ext cx="1600200" cy="1600200"/>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80308" y="5029607"/>
            <a:ext cx="1874520" cy="187452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521895" y="3089043"/>
            <a:ext cx="5575008" cy="5575008"/>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1435422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10" presetClass="exit" presetSubtype="0" fill="hold" nodeType="withEffect">
                                  <p:stCondLst>
                                    <p:cond delay="500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nodeType="withEffect">
                                  <p:stCondLst>
                                    <p:cond delay="550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xit" presetSubtype="0" fill="hold" nodeType="withEffect">
                                  <p:stCondLst>
                                    <p:cond delay="600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par>
                                <p:cTn id="51" presetID="10" presetClass="exit" presetSubtype="0" fill="hold" nodeType="withEffect">
                                  <p:stCondLst>
                                    <p:cond delay="600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nodeType="withEffect">
                                  <p:stCondLst>
                                    <p:cond delay="650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nodeType="withEffect">
                                  <p:stCondLst>
                                    <p:cond delay="650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2" presetClass="entr" presetSubtype="1" fill="hold" nodeType="withEffect">
                                  <p:stCondLst>
                                    <p:cond delay="650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fill="hold"/>
                                        <p:tgtEl>
                                          <p:spTgt spid="4"/>
                                        </p:tgtEl>
                                        <p:attrNameLst>
                                          <p:attrName>ppt_x</p:attrName>
                                        </p:attrNameLst>
                                      </p:cBhvr>
                                      <p:tavLst>
                                        <p:tav tm="0">
                                          <p:val>
                                            <p:strVal val="#ppt_x"/>
                                          </p:val>
                                        </p:tav>
                                        <p:tav tm="100000">
                                          <p:val>
                                            <p:strVal val="#ppt_x"/>
                                          </p:val>
                                        </p:tav>
                                      </p:tavLst>
                                    </p:anim>
                                    <p:anim calcmode="lin" valueType="num">
                                      <p:cBhvr additive="base">
                                        <p:cTn id="63" dur="500" fill="hold"/>
                                        <p:tgtEl>
                                          <p:spTgt spid="4"/>
                                        </p:tgtEl>
                                        <p:attrNameLst>
                                          <p:attrName>ppt_y</p:attrName>
                                        </p:attrNameLst>
                                      </p:cBhvr>
                                      <p:tavLst>
                                        <p:tav tm="0">
                                          <p:val>
                                            <p:strVal val="0-#ppt_h/2"/>
                                          </p:val>
                                        </p:tav>
                                        <p:tav tm="100000">
                                          <p:val>
                                            <p:strVal val="#ppt_y"/>
                                          </p:val>
                                        </p:tav>
                                      </p:tavLst>
                                    </p:anim>
                                  </p:childTnLst>
                                </p:cTn>
                              </p:par>
                              <p:par>
                                <p:cTn id="64" presetID="1" presetClass="mediacall" presetSubtype="0" fill="hold" nodeType="withEffect">
                                  <p:stCondLst>
                                    <p:cond delay="6500"/>
                                  </p:stCondLst>
                                  <p:childTnLst>
                                    <p:cmd type="call" cmd="playFrom(0.0)">
                                      <p:cBhvr>
                                        <p:cTn id="65" dur="2951" fill="hold"/>
                                        <p:tgtEl>
                                          <p:spTgt spid="22"/>
                                        </p:tgtEl>
                                      </p:cBhvr>
                                    </p:cmd>
                                  </p:childTnLst>
                                </p:cTn>
                              </p:par>
                              <p:par>
                                <p:cTn id="66" presetID="2" presetClass="entr" presetSubtype="1" fill="hold" grpId="0" nodeType="withEffect">
                                  <p:stCondLst>
                                    <p:cond delay="6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0-#ppt_h/2"/>
                                          </p:val>
                                        </p:tav>
                                        <p:tav tm="100000">
                                          <p:val>
                                            <p:strVal val="#ppt_y"/>
                                          </p:val>
                                        </p:tav>
                                      </p:tavLst>
                                    </p:anim>
                                  </p:childTnLst>
                                </p:cTn>
                              </p:par>
                              <p:par>
                                <p:cTn id="70" presetID="53" presetClass="entr" presetSubtype="16" fill="hold" nodeType="withEffect">
                                  <p:stCondLst>
                                    <p:cond delay="450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88716" y="8664050"/>
            <a:ext cx="487363" cy="487363"/>
          </a:xfrm>
          <a:prstGeom prst="rect">
            <a:avLst/>
          </a:prstGeom>
        </p:spPr>
      </p:pic>
      <p:pic>
        <p:nvPicPr>
          <p:cNvPr id="10" name="portal sequenc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66278" y="8727553"/>
            <a:ext cx="487363" cy="487363"/>
          </a:xfrm>
          <a:prstGeom prst="rect">
            <a:avLst/>
          </a:prstGeom>
        </p:spPr>
      </p:pic>
      <p:pic>
        <p:nvPicPr>
          <p:cNvPr id="21"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8204" y="-108426"/>
            <a:ext cx="18381204" cy="8490425"/>
          </a:xfrm>
          <a:prstGeom prst="rect">
            <a:avLst/>
          </a:prstGeom>
        </p:spPr>
      </p:pic>
      <p:pic>
        <p:nvPicPr>
          <p:cNvPr id="6" name="Villain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03216" y="6032362"/>
            <a:ext cx="1600200" cy="1600200"/>
          </a:xfrm>
          <a:prstGeom prst="rect">
            <a:avLst/>
          </a:prstGeom>
        </p:spPr>
      </p:pic>
      <p:pic>
        <p:nvPicPr>
          <p:cNvPr id="5" name="Villain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80308" y="5029607"/>
            <a:ext cx="1874520" cy="1874520"/>
          </a:xfrm>
          <a:prstGeom prst="rect">
            <a:avLst/>
          </a:prstGeom>
        </p:spPr>
      </p:pic>
      <p:pic>
        <p:nvPicPr>
          <p:cNvPr id="3" name="Portal- Eldritch Fir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9" name="Portal- Spinning Patter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8" name="Portal-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37599" y="2964132"/>
            <a:ext cx="5943600" cy="5943600"/>
          </a:xfrm>
          <a:prstGeom prst="rect">
            <a:avLst/>
          </a:prstGeom>
        </p:spPr>
      </p:pic>
      <p:pic>
        <p:nvPicPr>
          <p:cNvPr id="12" name="Portal- Black Hol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94799" y="3421332"/>
            <a:ext cx="5029200" cy="5029200"/>
          </a:xfrm>
          <a:prstGeom prst="rect">
            <a:avLst/>
          </a:prstGeom>
          <a:effectLst>
            <a:softEdge rad="469900"/>
          </a:effectLst>
        </p:spPr>
      </p:pic>
      <p:pic>
        <p:nvPicPr>
          <p:cNvPr id="13" name="Arcana- Spiral R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40702" y="879732"/>
            <a:ext cx="4982901" cy="4982901"/>
          </a:xfrm>
          <a:prstGeom prst="rect">
            <a:avLst/>
          </a:prstGeom>
          <a:effectLst>
            <a:softEdge rad="635000"/>
          </a:effectLst>
        </p:spPr>
      </p:pic>
      <p:pic>
        <p:nvPicPr>
          <p:cNvPr id="7" name="Arcana (Large)"/>
          <p:cNvPicPr>
            <a:picLocks noChangeAspect="1"/>
          </p:cNvPicPr>
          <p:nvPr/>
        </p:nvPicPr>
        <p:blipFill rotWithShape="1">
          <a:blip r:embed="rId16" cstate="print">
            <a:extLst>
              <a:ext uri="{28A0092B-C50C-407E-A947-70E740481C1C}">
                <a14:useLocalDpi xmlns:a14="http://schemas.microsoft.com/office/drawing/2010/main" val="0"/>
              </a:ext>
            </a:extLst>
          </a:blip>
          <a:srcRect l="22246" t="7137" r="23227" b="9172"/>
          <a:stretch/>
        </p:blipFill>
        <p:spPr>
          <a:xfrm>
            <a:off x="9806650" y="2384385"/>
            <a:ext cx="4916953" cy="7546694"/>
          </a:xfrm>
          <a:prstGeom prst="rect">
            <a:avLst/>
          </a:prstGeom>
          <a:effectLst>
            <a:outerShdw blurRad="50800" dist="38100" dir="8100000" algn="tr" rotWithShape="0">
              <a:prstClr val="black">
                <a:alpha val="40000"/>
              </a:prstClr>
            </a:outerShdw>
          </a:effectLst>
        </p:spPr>
      </p:pic>
      <p:pic>
        <p:nvPicPr>
          <p:cNvPr id="14" name="Hero Reward"/>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830756" y="3456661"/>
            <a:ext cx="4772939" cy="4772939"/>
          </a:xfrm>
          <a:prstGeom prst="rect">
            <a:avLst/>
          </a:prstGeom>
          <a:effectLst>
            <a:outerShdw blurRad="50800" dist="38100" dir="2700000" algn="tl" rotWithShape="0">
              <a:prstClr val="black">
                <a:alpha val="40000"/>
              </a:prstClr>
            </a:outerShdw>
          </a:effectLst>
        </p:spPr>
      </p:pic>
      <p:grpSp>
        <p:nvGrpSpPr>
          <p:cNvPr id="4" name="Text Background"/>
          <p:cNvGrpSpPr/>
          <p:nvPr/>
        </p:nvGrpSpPr>
        <p:grpSpPr>
          <a:xfrm>
            <a:off x="2743200" y="208350"/>
            <a:ext cx="9144000" cy="2377440"/>
            <a:chOff x="2743200" y="208350"/>
            <a:chExt cx="9144000" cy="2377440"/>
          </a:xfrm>
        </p:grpSpPr>
        <p:sp>
          <p:nvSpPr>
            <p:cNvPr id="17" name="Foil Embossing"/>
            <p:cNvSpPr/>
            <p:nvPr/>
          </p:nvSpPr>
          <p:spPr>
            <a:xfrm>
              <a:off x="2743200" y="208350"/>
              <a:ext cx="9144000" cy="2377440"/>
            </a:xfrm>
            <a:prstGeom prst="rect">
              <a:avLst/>
            </a:prstGeom>
            <a:blipFill>
              <a:blip r:embed="rId18">
                <a:extLst>
                  <a:ext uri="{BEBA8EAE-BF5A-486C-A8C5-ECC9F3942E4B}">
                    <a14:imgProps xmlns:a14="http://schemas.microsoft.com/office/drawing/2010/main">
                      <a14:imgLayer r:embed="rId19">
                        <a14:imgEffect>
                          <a14:saturation sat="130000"/>
                        </a14:imgEffect>
                      </a14:imgLayer>
                    </a14:imgProps>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radient Overlay"/>
            <p:cNvSpPr/>
            <p:nvPr/>
          </p:nvSpPr>
          <p:spPr>
            <a:xfrm>
              <a:off x="2743200" y="208350"/>
              <a:ext cx="9144000" cy="2377440"/>
            </a:xfrm>
            <a:prstGeom prst="rect">
              <a:avLst/>
            </a:prstGeom>
            <a:gradFill flip="none" rotWithShape="1">
              <a:gsLst>
                <a:gs pos="0">
                  <a:srgbClr val="6E5612">
                    <a:alpha val="85000"/>
                    <a:lumMod val="82000"/>
                  </a:srgbClr>
                </a:gs>
                <a:gs pos="50000">
                  <a:srgbClr val="D2BB2E">
                    <a:alpha val="49804"/>
                    <a:lumMod val="92000"/>
                  </a:srgbClr>
                </a:gs>
                <a:gs pos="100000">
                  <a:srgbClr val="FFE481">
                    <a:alpha val="69804"/>
                    <a:lumMod val="100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alftone Zoom"/>
            <p:cNvSpPr/>
            <p:nvPr/>
          </p:nvSpPr>
          <p:spPr>
            <a:xfrm>
              <a:off x="2743200" y="208350"/>
              <a:ext cx="9144000" cy="2377440"/>
            </a:xfrm>
            <a:prstGeom prst="rect">
              <a:avLst/>
            </a:prstGeom>
            <a:blipFill dpi="0" rotWithShape="1">
              <a:blip r:embed="rId20">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Reward"/>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210436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path" presetSubtype="0" repeatCount="indefinite" fill="hold" nodeType="afterEffect">
                                  <p:stCondLst>
                                    <p:cond delay="0"/>
                                  </p:stCondLst>
                                  <p:childTnLst>
                                    <p:animMotion origin="layout" path="M -1.07639E-6 -9.25926E-7 C 0.01324 -9.25926E-7 0.02398 0.0164 0.02398 0.03704 C 0.02398 0.05749 0.01324 0.07408 -1.07639E-6 0.07408 C -0.01324 0.07408 -0.02387 0.05749 -0.02387 0.03704 C -0.02387 0.0164 -0.01324 -9.25926E-7 -1.07639E-6 -9.25926E-7 Z " pathEditMode="relative" rAng="0" ptsTypes="fffff">
                                      <p:cBhvr>
                                        <p:cTn id="10" dur="4000" fill="hold"/>
                                        <p:tgtEl>
                                          <p:spTgt spid="7"/>
                                        </p:tgtEl>
                                        <p:attrNameLst>
                                          <p:attrName>ppt_x</p:attrName>
                                          <p:attrName>ppt_y</p:attrName>
                                        </p:attrNameLst>
                                      </p:cBhvr>
                                      <p:rCtr x="0" y="3704"/>
                                    </p:animMotion>
                                  </p:childTnLst>
                                </p:cTn>
                              </p:par>
                              <p:par>
                                <p:cTn id="11" presetID="1" presetClass="mediacall" presetSubtype="0" fill="hold" nodeType="withEffect">
                                  <p:stCondLst>
                                    <p:cond delay="0"/>
                                  </p:stCondLst>
                                  <p:childTnLst>
                                    <p:cmd type="call" cmd="playFrom(0.0)">
                                      <p:cBhvr>
                                        <p:cTn id="12" dur="7000" fill="hold"/>
                                        <p:tgtEl>
                                          <p:spTgt spid="10"/>
                                        </p:tgtEl>
                                      </p:cBhvr>
                                    </p:cmd>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6" presetClass="emph" presetSubtype="0" repeatCount="indefinite" autoRev="1" fill="hold" nodeType="withEffect">
                                  <p:stCondLst>
                                    <p:cond delay="0"/>
                                  </p:stCondLst>
                                  <p:childTnLst>
                                    <p:animScale>
                                      <p:cBhvr>
                                        <p:cTn id="17" dur="2000" fill="hold"/>
                                        <p:tgtEl>
                                          <p:spTgt spid="13"/>
                                        </p:tgtEl>
                                      </p:cBhvr>
                                      <p:by x="125000" y="125000"/>
                                    </p:animScale>
                                  </p:childTnLst>
                                </p:cTn>
                              </p:par>
                              <p:par>
                                <p:cTn id="18" presetID="1" presetClass="path" presetSubtype="0" repeatCount="indefinite" fill="hold" nodeType="withEffect">
                                  <p:stCondLst>
                                    <p:cond delay="0"/>
                                  </p:stCondLst>
                                  <p:childTnLst>
                                    <p:animMotion origin="layout" path="M 2.5E-6 -3.45679E-6 C 0.01313 -3.45679E-6 0.02419 0.0164 0.02419 0.03704 C 0.02419 0.05749 0.01313 0.07427 2.5E-6 0.07427 C -0.01357 0.07427 -0.02409 0.05749 -0.02409 0.03704 C -0.02409 0.0164 -0.01357 -3.45679E-6 2.5E-6 -3.45679E-6 Z " pathEditMode="relative" rAng="0" ptsTypes="fffff">
                                      <p:cBhvr>
                                        <p:cTn id="19" dur="4000" fill="hold"/>
                                        <p:tgtEl>
                                          <p:spTgt spid="13"/>
                                        </p:tgtEl>
                                        <p:attrNameLst>
                                          <p:attrName>ppt_x</p:attrName>
                                          <p:attrName>ppt_y</p:attrName>
                                        </p:attrNameLst>
                                      </p:cBhvr>
                                      <p:rCtr x="0" y="3704"/>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 presetClass="emph" presetSubtype="0" repeatCount="2000" autoRev="1" fill="hold" nodeType="withEffect">
                                  <p:stCondLst>
                                    <p:cond delay="500"/>
                                  </p:stCondLst>
                                  <p:childTnLst>
                                    <p:animScale>
                                      <p:cBhvr>
                                        <p:cTn id="24" dur="2000" fill="hold"/>
                                        <p:tgtEl>
                                          <p:spTgt spid="8"/>
                                        </p:tgtEl>
                                      </p:cBhvr>
                                      <p:by x="125000" y="125000"/>
                                    </p:animScale>
                                  </p:childTnLst>
                                </p:cTn>
                              </p:par>
                              <p:par>
                                <p:cTn id="25" presetID="10" presetClass="entr" presetSubtype="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3000" fill="hold" nodeType="withEffect">
                                  <p:stCondLst>
                                    <p:cond delay="1500"/>
                                  </p:stCondLst>
                                  <p:childTnLst>
                                    <p:animRot by="21600000">
                                      <p:cBhvr>
                                        <p:cTn id="29" dur="3000" fill="hold"/>
                                        <p:tgtEl>
                                          <p:spTgt spid="9"/>
                                        </p:tgtEl>
                                        <p:attrNameLst>
                                          <p:attrName>r</p:attrName>
                                        </p:attrNameLst>
                                      </p:cBhvr>
                                    </p:animRot>
                                  </p:childTnLst>
                                </p:cTn>
                              </p:par>
                              <p:par>
                                <p:cTn id="30" presetID="10" presetClass="entr" presetSubtype="0" fill="hold" nodeType="withEffect">
                                  <p:stCondLst>
                                    <p:cond delay="25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8" presetClass="emph" presetSubtype="0" repeatCount="3000" fill="hold" nodeType="withEffect">
                                  <p:stCondLst>
                                    <p:cond delay="2500"/>
                                  </p:stCondLst>
                                  <p:childTnLst>
                                    <p:animRot by="-21600000">
                                      <p:cBhvr>
                                        <p:cTn id="34" dur="3000" fill="hold"/>
                                        <p:tgtEl>
                                          <p:spTgt spid="3"/>
                                        </p:tgtEl>
                                        <p:attrNameLst>
                                          <p:attrName>r</p:attrName>
                                        </p:attrNameLst>
                                      </p:cBhvr>
                                    </p:animRot>
                                  </p:childTnLst>
                                </p:cTn>
                              </p:par>
                              <p:par>
                                <p:cTn id="35" presetID="53" presetClass="entr" presetSubtype="16"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8" presetClass="emph" presetSubtype="0" repeatCount="3000" fill="hold" nodeType="withEffect">
                                  <p:stCondLst>
                                    <p:cond delay="3250"/>
                                  </p:stCondLst>
                                  <p:childTnLst>
                                    <p:animRot by="21600000">
                                      <p:cBhvr>
                                        <p:cTn id="41" dur="2000" fill="hold"/>
                                        <p:tgtEl>
                                          <p:spTgt spid="12"/>
                                        </p:tgtEl>
                                        <p:attrNameLst>
                                          <p:attrName>r</p:attrName>
                                        </p:attrNameLst>
                                      </p:cBhvr>
                                    </p:animRot>
                                  </p:childTnLst>
                                </p:cTn>
                              </p:par>
                              <p:par>
                                <p:cTn id="42" presetID="10" presetClass="exit" presetSubtype="0" fill="hold" nodeType="withEffect">
                                  <p:stCondLst>
                                    <p:cond delay="500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nodeType="withEffect">
                                  <p:stCondLst>
                                    <p:cond delay="550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xit" presetSubtype="0" fill="hold" nodeType="withEffect">
                                  <p:stCondLst>
                                    <p:cond delay="600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par>
                                <p:cTn id="51" presetID="10" presetClass="exit" presetSubtype="0" fill="hold" nodeType="withEffect">
                                  <p:stCondLst>
                                    <p:cond delay="600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nodeType="withEffect">
                                  <p:stCondLst>
                                    <p:cond delay="650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nodeType="withEffect">
                                  <p:stCondLst>
                                    <p:cond delay="650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2" presetClass="entr" presetSubtype="1" fill="hold" nodeType="withEffect">
                                  <p:stCondLst>
                                    <p:cond delay="650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fill="hold"/>
                                        <p:tgtEl>
                                          <p:spTgt spid="4"/>
                                        </p:tgtEl>
                                        <p:attrNameLst>
                                          <p:attrName>ppt_x</p:attrName>
                                        </p:attrNameLst>
                                      </p:cBhvr>
                                      <p:tavLst>
                                        <p:tav tm="0">
                                          <p:val>
                                            <p:strVal val="#ppt_x"/>
                                          </p:val>
                                        </p:tav>
                                        <p:tav tm="100000">
                                          <p:val>
                                            <p:strVal val="#ppt_x"/>
                                          </p:val>
                                        </p:tav>
                                      </p:tavLst>
                                    </p:anim>
                                    <p:anim calcmode="lin" valueType="num">
                                      <p:cBhvr additive="base">
                                        <p:cTn id="63" dur="500" fill="hold"/>
                                        <p:tgtEl>
                                          <p:spTgt spid="4"/>
                                        </p:tgtEl>
                                        <p:attrNameLst>
                                          <p:attrName>ppt_y</p:attrName>
                                        </p:attrNameLst>
                                      </p:cBhvr>
                                      <p:tavLst>
                                        <p:tav tm="0">
                                          <p:val>
                                            <p:strVal val="0-#ppt_h/2"/>
                                          </p:val>
                                        </p:tav>
                                        <p:tav tm="100000">
                                          <p:val>
                                            <p:strVal val="#ppt_y"/>
                                          </p:val>
                                        </p:tav>
                                      </p:tavLst>
                                    </p:anim>
                                  </p:childTnLst>
                                </p:cTn>
                              </p:par>
                              <p:par>
                                <p:cTn id="64" presetID="1" presetClass="mediacall" presetSubtype="0" fill="hold" nodeType="withEffect">
                                  <p:stCondLst>
                                    <p:cond delay="6500"/>
                                  </p:stCondLst>
                                  <p:childTnLst>
                                    <p:cmd type="call" cmd="playFrom(0.0)">
                                      <p:cBhvr>
                                        <p:cTn id="65" dur="2951" fill="hold"/>
                                        <p:tgtEl>
                                          <p:spTgt spid="22"/>
                                        </p:tgtEl>
                                      </p:cBhvr>
                                    </p:cmd>
                                  </p:childTnLst>
                                </p:cTn>
                              </p:par>
                              <p:par>
                                <p:cTn id="66" presetID="2" presetClass="entr" presetSubtype="1" fill="hold" grpId="0" nodeType="withEffect">
                                  <p:stCondLst>
                                    <p:cond delay="6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0-#ppt_h/2"/>
                                          </p:val>
                                        </p:tav>
                                        <p:tav tm="100000">
                                          <p:val>
                                            <p:strVal val="#ppt_y"/>
                                          </p:val>
                                        </p:tav>
                                      </p:tavLst>
                                    </p:anim>
                                  </p:childTnLst>
                                </p:cTn>
                              </p:par>
                              <p:par>
                                <p:cTn id="70" presetID="53" presetClass="entr" presetSubtype="16" fill="hold" nodeType="withEffect">
                                  <p:stCondLst>
                                    <p:cond delay="450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6061">
                <p:cTn id="75" fill="hold" display="0">
                  <p:stCondLst>
                    <p:cond delay="indefinite"/>
                  </p:stCondLst>
                  <p:endCondLst>
                    <p:cond evt="onStopAudio" delay="0">
                      <p:tgtEl>
                        <p:sldTgt/>
                      </p:tgtEl>
                    </p:cond>
                  </p:endCondLst>
                </p:cTn>
                <p:tgtEl>
                  <p:spTgt spid="10"/>
                </p:tgtEl>
              </p:cMediaNode>
            </p:audio>
            <p:audio>
              <p:cMediaNode vol="80000">
                <p:cTn id="76" fill="hold" display="0">
                  <p:stCondLst>
                    <p:cond delay="indefinite"/>
                  </p:stCondLst>
                  <p:endCondLst>
                    <p:cond evt="onStopAudio" delay="0">
                      <p:tgtEl>
                        <p:sldTgt/>
                      </p:tgtEl>
                    </p:cond>
                  </p:endCondLst>
                </p:cTn>
                <p:tgtEl>
                  <p:spTgt spid="22"/>
                </p:tgtEl>
              </p:cMediaNode>
            </p:audio>
          </p:childTnLst>
        </p:cTn>
      </p:par>
    </p:tnLst>
    <p:bldLst>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villain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01347" y="8631798"/>
            <a:ext cx="487363" cy="487363"/>
          </a:xfrm>
          <a:prstGeom prst="rect">
            <a:avLst/>
          </a:prstGeom>
        </p:spPr>
      </p:pic>
      <p:pic>
        <p:nvPicPr>
          <p:cNvPr id="32" name="whoosh 1 (Pinball_Wiz).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924831" y="8506733"/>
            <a:ext cx="487363" cy="487363"/>
          </a:xfrm>
          <a:prstGeom prst="rect">
            <a:avLst/>
          </a:prstGeom>
        </p:spPr>
      </p:pic>
      <p:pic>
        <p:nvPicPr>
          <p:cNvPr id="33" name="whoosh 2 (Pinball_Wiz).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221196" y="8515582"/>
            <a:ext cx="487363" cy="487363"/>
          </a:xfrm>
          <a:prstGeom prst="rect">
            <a:avLst/>
          </a:prstGeom>
        </p:spPr>
      </p:pic>
      <p:pic>
        <p:nvPicPr>
          <p:cNvPr id="34" name="whoosh 3 (Pinball_Wiz).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8515081" y="8506732"/>
            <a:ext cx="487363" cy="487363"/>
          </a:xfrm>
          <a:prstGeom prst="rect">
            <a:avLst/>
          </a:prstGeom>
        </p:spPr>
      </p:pic>
      <p:pic>
        <p:nvPicPr>
          <p:cNvPr id="2" name="Backgroun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08426"/>
            <a:ext cx="18381202" cy="8490425"/>
          </a:xfrm>
          <a:prstGeom prst="rect">
            <a:avLst/>
          </a:prstGeom>
        </p:spPr>
      </p:pic>
      <p:pic>
        <p:nvPicPr>
          <p:cNvPr id="14" name="Villain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408384" y="3441734"/>
            <a:ext cx="5813633" cy="5813633"/>
          </a:xfrm>
          <a:prstGeom prst="rect">
            <a:avLst/>
          </a:prstGeom>
        </p:spPr>
      </p:pic>
      <p:sp>
        <p:nvSpPr>
          <p:cNvPr id="25" name="Text- Villain 1"/>
          <p:cNvSpPr txBox="1"/>
          <p:nvPr/>
        </p:nvSpPr>
        <p:spPr>
          <a:xfrm>
            <a:off x="6309192" y="2970543"/>
            <a:ext cx="2287307" cy="522259"/>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5400" dirty="0" smtClean="0">
                <a:solidFill>
                  <a:srgbClr val="FF0000"/>
                </a:solidFill>
                <a:effectLst>
                  <a:glow rad="228600">
                    <a:schemeClr val="bg1">
                      <a:alpha val="50000"/>
                    </a:schemeClr>
                  </a:glow>
                </a:effectLst>
                <a:latin typeface="Bangers" panose="00000500000000000000" pitchFamily="2" charset="0"/>
              </a:rPr>
              <a:t>Victory</a:t>
            </a:r>
            <a:endParaRPr lang="en-US" sz="5400" dirty="0">
              <a:solidFill>
                <a:srgbClr val="FF0000"/>
              </a:solidFill>
              <a:effectLst>
                <a:glow rad="228600">
                  <a:schemeClr val="bg1">
                    <a:alpha val="50000"/>
                  </a:schemeClr>
                </a:glow>
              </a:effectLst>
              <a:latin typeface="Bangers" panose="00000500000000000000" pitchFamily="2" charset="0"/>
            </a:endParaRPr>
          </a:p>
        </p:txBody>
      </p:sp>
      <p:grpSp>
        <p:nvGrpSpPr>
          <p:cNvPr id="9" name="Text Background 3"/>
          <p:cNvGrpSpPr/>
          <p:nvPr/>
        </p:nvGrpSpPr>
        <p:grpSpPr>
          <a:xfrm>
            <a:off x="2743200" y="5643810"/>
            <a:ext cx="9144000" cy="2377440"/>
            <a:chOff x="3505200" y="1602557"/>
            <a:chExt cx="7848600" cy="4569643"/>
          </a:xfrm>
        </p:grpSpPr>
        <p:sp>
          <p:nvSpPr>
            <p:cNvPr id="10" name="Color Rectangle"/>
            <p:cNvSpPr/>
            <p:nvPr/>
          </p:nvSpPr>
          <p:spPr>
            <a:xfrm>
              <a:off x="3505200" y="1602557"/>
              <a:ext cx="7848600" cy="4569643"/>
            </a:xfrm>
            <a:prstGeom prst="rect">
              <a:avLst/>
            </a:prstGeom>
            <a:solidFill>
              <a:srgbClr val="C52121">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alftone Zoom"/>
            <p:cNvSpPr/>
            <p:nvPr/>
          </p:nvSpPr>
          <p:spPr>
            <a:xfrm>
              <a:off x="3505200" y="1602557"/>
              <a:ext cx="7848600" cy="4569643"/>
            </a:xfrm>
            <a:prstGeom prst="rect">
              <a:avLst/>
            </a:prstGeom>
            <a:blipFill dpi="0" rotWithShape="1">
              <a:blip r:embed="rId14">
                <a:alphaModFix amt="50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Text Background 2"/>
          <p:cNvGrpSpPr/>
          <p:nvPr/>
        </p:nvGrpSpPr>
        <p:grpSpPr>
          <a:xfrm>
            <a:off x="2743200" y="2926080"/>
            <a:ext cx="9144000" cy="2377440"/>
            <a:chOff x="3505200" y="1602557"/>
            <a:chExt cx="7848600" cy="4569643"/>
          </a:xfrm>
        </p:grpSpPr>
        <p:sp>
          <p:nvSpPr>
            <p:cNvPr id="7" name="Color Rectangle"/>
            <p:cNvSpPr/>
            <p:nvPr/>
          </p:nvSpPr>
          <p:spPr>
            <a:xfrm>
              <a:off x="3505200" y="1602557"/>
              <a:ext cx="7848600" cy="4569643"/>
            </a:xfrm>
            <a:prstGeom prst="rect">
              <a:avLst/>
            </a:prstGeom>
            <a:solidFill>
              <a:srgbClr val="0070C0">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Text Background 1"/>
          <p:cNvGrpSpPr/>
          <p:nvPr/>
        </p:nvGrpSpPr>
        <p:grpSpPr>
          <a:xfrm>
            <a:off x="2743200" y="208350"/>
            <a:ext cx="9144000" cy="2377440"/>
            <a:chOff x="3505200" y="1602557"/>
            <a:chExt cx="7848600" cy="4569643"/>
          </a:xfrm>
        </p:grpSpPr>
        <p:sp>
          <p:nvSpPr>
            <p:cNvPr id="4" name="Color Rectangle"/>
            <p:cNvSpPr/>
            <p:nvPr/>
          </p:nvSpPr>
          <p:spPr>
            <a:xfrm>
              <a:off x="3505200" y="1602557"/>
              <a:ext cx="7848600" cy="4569643"/>
            </a:xfrm>
            <a:prstGeom prst="rect">
              <a:avLst/>
            </a:prstGeom>
            <a:solidFill>
              <a:srgbClr val="00A42B">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tone Zoom"/>
            <p:cNvSpPr/>
            <p:nvPr/>
          </p:nvSpPr>
          <p:spPr>
            <a:xfrm>
              <a:off x="3505200" y="1602557"/>
              <a:ext cx="7848600" cy="4569643"/>
            </a:xfrm>
            <a:prstGeom prst="rect">
              <a:avLst/>
            </a:prstGeom>
            <a:blipFill dpi="0" rotWithShape="1">
              <a:blip r:embed="rId14">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Hero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62000" y="4489306"/>
            <a:ext cx="5285553" cy="5285553"/>
          </a:xfrm>
          <a:prstGeom prst="rect">
            <a:avLst/>
          </a:prstGeom>
          <a:effectLst>
            <a:outerShdw blurRad="50800" dist="38100" dir="2700000" algn="tl" rotWithShape="0">
              <a:prstClr val="black">
                <a:alpha val="40000"/>
              </a:prstClr>
            </a:outerShdw>
          </a:effectLst>
        </p:spPr>
      </p:pic>
      <p:sp>
        <p:nvSpPr>
          <p:cNvPr id="23" name="Text- Hero 3"/>
          <p:cNvSpPr txBox="1"/>
          <p:nvPr/>
        </p:nvSpPr>
        <p:spPr>
          <a:xfrm>
            <a:off x="664014" y="7540497"/>
            <a:ext cx="22206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err="1" smtClean="0">
                <a:solidFill>
                  <a:srgbClr val="FF0000"/>
                </a:solidFill>
                <a:effectLst>
                  <a:glow rad="228600">
                    <a:schemeClr val="bg1">
                      <a:alpha val="50000"/>
                    </a:schemeClr>
                  </a:glow>
                </a:effectLst>
                <a:latin typeface="Bangers" panose="00000500000000000000" pitchFamily="2" charset="0"/>
              </a:rPr>
              <a:t>Elastique</a:t>
            </a:r>
            <a:endParaRPr lang="en-US" sz="3200" dirty="0">
              <a:solidFill>
                <a:srgbClr val="FF0000"/>
              </a:solidFill>
              <a:effectLst>
                <a:glow rad="228600">
                  <a:schemeClr val="bg1">
                    <a:alpha val="50000"/>
                  </a:schemeClr>
                </a:glow>
              </a:effectLst>
              <a:latin typeface="Bangers" panose="00000500000000000000" pitchFamily="2" charset="0"/>
            </a:endParaRPr>
          </a:p>
        </p:txBody>
      </p:sp>
      <p:pic>
        <p:nvPicPr>
          <p:cNvPr id="15" name="Hero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97558" y="1670875"/>
            <a:ext cx="4887850" cy="4887850"/>
          </a:xfrm>
          <a:prstGeom prst="rect">
            <a:avLst/>
          </a:prstGeom>
          <a:effectLst>
            <a:outerShdw blurRad="50800" dist="38100" dir="2700000" algn="tl" rotWithShape="0">
              <a:prstClr val="black">
                <a:alpha val="40000"/>
              </a:prstClr>
            </a:outerShdw>
          </a:effectLst>
        </p:spPr>
      </p:pic>
      <p:sp>
        <p:nvSpPr>
          <p:cNvPr id="22" name="Text- Hero 2"/>
          <p:cNvSpPr txBox="1"/>
          <p:nvPr/>
        </p:nvSpPr>
        <p:spPr>
          <a:xfrm>
            <a:off x="11756169" y="4435255"/>
            <a:ext cx="2253745" cy="86177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99FDE5"/>
                </a:solidFill>
                <a:effectLst>
                  <a:glow rad="228600">
                    <a:schemeClr val="bg1">
                      <a:alpha val="50000"/>
                    </a:schemeClr>
                  </a:glow>
                </a:effectLst>
                <a:latin typeface="Bangers" panose="00000500000000000000" pitchFamily="2" charset="0"/>
              </a:rPr>
              <a:t>Crystal</a:t>
            </a:r>
          </a:p>
          <a:p>
            <a:pPr algn="ctr">
              <a:lnSpc>
                <a:spcPts val="3000"/>
              </a:lnSpc>
            </a:pPr>
            <a:r>
              <a:rPr lang="en-US" sz="3200" dirty="0" smtClean="0">
                <a:solidFill>
                  <a:srgbClr val="99FDE5"/>
                </a:solidFill>
                <a:effectLst>
                  <a:glow rad="228600">
                    <a:schemeClr val="bg1">
                      <a:alpha val="50000"/>
                    </a:schemeClr>
                  </a:glow>
                </a:effectLst>
                <a:latin typeface="Bangers" panose="00000500000000000000" pitchFamily="2" charset="0"/>
              </a:rPr>
              <a:t>Hornet</a:t>
            </a:r>
          </a:p>
        </p:txBody>
      </p:sp>
      <p:pic>
        <p:nvPicPr>
          <p:cNvPr id="12" name="Hero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51852" y="-471069"/>
            <a:ext cx="4025027" cy="4025027"/>
          </a:xfrm>
          <a:prstGeom prst="rect">
            <a:avLst/>
          </a:prstGeom>
          <a:effectLst>
            <a:outerShdw blurRad="50800" dist="38100" dir="2700000" algn="tl" rotWithShape="0">
              <a:prstClr val="black">
                <a:alpha val="40000"/>
              </a:prstClr>
            </a:outerShdw>
          </a:effectLst>
        </p:spPr>
      </p:pic>
      <p:sp>
        <p:nvSpPr>
          <p:cNvPr id="21" name="Text- Hero 1"/>
          <p:cNvSpPr txBox="1"/>
          <p:nvPr/>
        </p:nvSpPr>
        <p:spPr>
          <a:xfrm>
            <a:off x="-232796" y="729516"/>
            <a:ext cx="2068286" cy="477054"/>
          </a:xfrm>
          <a:prstGeom prst="rect">
            <a:avLst/>
          </a:prstGeom>
          <a:noFill/>
          <a:effectLst>
            <a:outerShdw blurRad="50800" dist="38100" dir="2700000" algn="tl" rotWithShape="0">
              <a:prstClr val="black">
                <a:alpha val="40000"/>
              </a:prstClr>
            </a:outerShdw>
          </a:effectLst>
        </p:spPr>
        <p:txBody>
          <a:bodyPr wrap="square" rtlCol="0">
            <a:spAutoFit/>
            <a:scene3d>
              <a:camera prst="orthographicFront">
                <a:rot lat="0" lon="599987" rev="0"/>
              </a:camera>
              <a:lightRig rig="flat" dir="t"/>
            </a:scene3d>
            <a:sp3d extrusionH="190500">
              <a:extrusionClr>
                <a:schemeClr val="tx1"/>
              </a:extrusionClr>
            </a:sp3d>
          </a:bodyPr>
          <a:lstStyle/>
          <a:p>
            <a:pPr algn="ctr">
              <a:lnSpc>
                <a:spcPts val="3000"/>
              </a:lnSpc>
            </a:pPr>
            <a:r>
              <a:rPr lang="en-US" sz="3200" dirty="0" smtClean="0">
                <a:solidFill>
                  <a:srgbClr val="00B050"/>
                </a:solidFill>
                <a:effectLst>
                  <a:glow rad="228600">
                    <a:schemeClr val="bg1">
                      <a:alpha val="50000"/>
                    </a:schemeClr>
                  </a:glow>
                </a:effectLst>
                <a:latin typeface="Bangers" panose="00000500000000000000" pitchFamily="2" charset="0"/>
              </a:rPr>
              <a:t>Rush</a:t>
            </a:r>
            <a:endParaRPr lang="en-US" sz="3200" dirty="0">
              <a:solidFill>
                <a:srgbClr val="00B050"/>
              </a:solidFill>
              <a:effectLst>
                <a:glow rad="228600">
                  <a:schemeClr val="bg1">
                    <a:alpha val="50000"/>
                  </a:schemeClr>
                </a:glow>
              </a:effectLst>
              <a:latin typeface="Bangers" panose="00000500000000000000" pitchFamily="2" charset="0"/>
            </a:endParaRPr>
          </a:p>
        </p:txBody>
      </p:sp>
      <p:sp>
        <p:nvSpPr>
          <p:cNvPr id="20" name="Text Box 3"/>
          <p:cNvSpPr/>
          <p:nvPr/>
        </p:nvSpPr>
        <p:spPr>
          <a:xfrm>
            <a:off x="2743200" y="564381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9" name="Text Box 2"/>
          <p:cNvSpPr/>
          <p:nvPr/>
        </p:nvSpPr>
        <p:spPr>
          <a:xfrm>
            <a:off x="2743200" y="292608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
        <p:nvSpPr>
          <p:cNvPr id="18" name="Text Box 1"/>
          <p:cNvSpPr/>
          <p:nvPr/>
        </p:nvSpPr>
        <p:spPr>
          <a:xfrm>
            <a:off x="2743200" y="208350"/>
            <a:ext cx="9144000" cy="23774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7500"/>
              </a:lnSpc>
            </a:pPr>
            <a:r>
              <a:rPr lang="en-US" sz="8000" dirty="0" smtClean="0">
                <a:effectLst>
                  <a:glow rad="101600">
                    <a:schemeClr val="tx1">
                      <a:alpha val="50000"/>
                    </a:schemeClr>
                  </a:glow>
                </a:effectLst>
                <a:latin typeface="Didact Gothic" panose="00000500000000000000" pitchFamily="2" charset="0"/>
              </a:rPr>
              <a:t>Your Text</a:t>
            </a:r>
            <a:endParaRPr lang="en-US" sz="8000" dirty="0">
              <a:effectLst>
                <a:glow rad="101600">
                  <a:schemeClr val="tx1">
                    <a:alpha val="50000"/>
                  </a:schemeClr>
                </a:glow>
              </a:effectLst>
              <a:latin typeface="Didact Gothic" panose="00000500000000000000" pitchFamily="2" charset="0"/>
            </a:endParaRPr>
          </a:p>
        </p:txBody>
      </p:sp>
    </p:spTree>
    <p:extLst>
      <p:ext uri="{BB962C8B-B14F-4D97-AF65-F5344CB8AC3E}">
        <p14:creationId xmlns:p14="http://schemas.microsoft.com/office/powerpoint/2010/main" val="9730672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44" fill="hold"/>
                                        <p:tgtEl>
                                          <p:spTgt spid="35"/>
                                        </p:tgtEl>
                                      </p:cBhvr>
                                    </p:cmd>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par>
                                <p:cTn id="9" presetID="2" presetClass="entr" presetSubtype="4"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10" presetClass="exit" presetSubtype="0" fill="hold" grpId="0" nodeType="withEffect">
                                  <p:stCondLst>
                                    <p:cond delay="350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par>
                                <p:cTn id="20" presetID="42" presetClass="path" presetSubtype="0" fill="hold" nodeType="withEffect">
                                  <p:stCondLst>
                                    <p:cond delay="3500"/>
                                  </p:stCondLst>
                                  <p:childTnLst>
                                    <p:animMotion origin="layout" path="M 0 -2.03704E-6 L -0.2449 -0.07639 " pathEditMode="relative" rAng="0" ptsTypes="AA">
                                      <p:cBhvr>
                                        <p:cTn id="21" dur="500" fill="hold"/>
                                        <p:tgtEl>
                                          <p:spTgt spid="14"/>
                                        </p:tgtEl>
                                        <p:attrNameLst>
                                          <p:attrName>ppt_x</p:attrName>
                                          <p:attrName>ppt_y</p:attrName>
                                        </p:attrNameLst>
                                      </p:cBhvr>
                                      <p:rCtr x="-12250" y="-3819"/>
                                    </p:animMotion>
                                  </p:childTnLst>
                                </p:cTn>
                              </p:par>
                              <p:par>
                                <p:cTn id="22" presetID="6" presetClass="emph" presetSubtype="0" fill="hold" nodeType="withEffect">
                                  <p:stCondLst>
                                    <p:cond delay="3500"/>
                                  </p:stCondLst>
                                  <p:childTnLst>
                                    <p:animScale>
                                      <p:cBhvr>
                                        <p:cTn id="23" dur="500" fill="hold"/>
                                        <p:tgtEl>
                                          <p:spTgt spid="14"/>
                                        </p:tgtEl>
                                      </p:cBhvr>
                                      <p:by x="55000" y="55000"/>
                                    </p:animScale>
                                  </p:childTnLst>
                                </p:cTn>
                              </p:par>
                              <p:par>
                                <p:cTn id="24" presetID="53" presetClass="entr" presetSubtype="16" fill="hold" nodeType="withEffect">
                                  <p:stCondLst>
                                    <p:cond delay="450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animEffect transition="in" filter="fade">
                                      <p:cBhvr>
                                        <p:cTn id="28" dur="250"/>
                                        <p:tgtEl>
                                          <p:spTgt spid="3"/>
                                        </p:tgtEl>
                                      </p:cBhvr>
                                    </p:animEffect>
                                  </p:childTnLst>
                                </p:cTn>
                              </p:par>
                              <p:par>
                                <p:cTn id="29" presetID="1" presetClass="mediacall" presetSubtype="0" fill="hold" nodeType="withEffect">
                                  <p:stCondLst>
                                    <p:cond delay="4500"/>
                                  </p:stCondLst>
                                  <p:childTnLst>
                                    <p:cmd type="call" cmd="playFrom(0.0)">
                                      <p:cBhvr>
                                        <p:cTn id="30" dur="208" fill="hold"/>
                                        <p:tgtEl>
                                          <p:spTgt spid="32"/>
                                        </p:tgtEl>
                                      </p:cBhvr>
                                    </p:cmd>
                                  </p:childTnLst>
                                </p:cTn>
                              </p:par>
                              <p:par>
                                <p:cTn id="31" presetID="10" presetClass="entr" presetSubtype="0" fill="hold" grpId="0" nodeType="withEffect">
                                  <p:stCondLst>
                                    <p:cond delay="47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8" fill="hold" nodeType="withEffect">
                                  <p:stCondLst>
                                    <p:cond delay="47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fill="hold"/>
                                        <p:tgtEl>
                                          <p:spTgt spid="12"/>
                                        </p:tgtEl>
                                        <p:attrNameLst>
                                          <p:attrName>ppt_x</p:attrName>
                                        </p:attrNameLst>
                                      </p:cBhvr>
                                      <p:tavLst>
                                        <p:tav tm="0">
                                          <p:val>
                                            <p:strVal val="0-#ppt_w/2"/>
                                          </p:val>
                                        </p:tav>
                                        <p:tav tm="100000">
                                          <p:val>
                                            <p:strVal val="#ppt_x"/>
                                          </p:val>
                                        </p:tav>
                                      </p:tavLst>
                                    </p:anim>
                                    <p:anim calcmode="lin" valueType="num">
                                      <p:cBhvr additive="base">
                                        <p:cTn id="37" dur="25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47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0-#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525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par>
                                <p:cTn id="47" presetID="1" presetClass="mediacall" presetSubtype="0" fill="hold" nodeType="withEffect">
                                  <p:stCondLst>
                                    <p:cond delay="5250"/>
                                  </p:stCondLst>
                                  <p:childTnLst>
                                    <p:cmd type="call" cmd="playFrom(0.0)">
                                      <p:cBhvr>
                                        <p:cTn id="48" dur="208" fill="hold"/>
                                        <p:tgtEl>
                                          <p:spTgt spid="33"/>
                                        </p:tgtEl>
                                      </p:cBhvr>
                                    </p:cmd>
                                  </p:childTnLst>
                                </p:cTn>
                              </p:par>
                              <p:par>
                                <p:cTn id="49" presetID="10" presetClass="entr" presetSubtype="0" fill="hold" grpId="0" nodeType="withEffect">
                                  <p:stCondLst>
                                    <p:cond delay="5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2" presetClass="entr" presetSubtype="1" fill="hold" nodeType="withEffect">
                                  <p:stCondLst>
                                    <p:cond delay="55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50" fill="hold"/>
                                        <p:tgtEl>
                                          <p:spTgt spid="15"/>
                                        </p:tgtEl>
                                        <p:attrNameLst>
                                          <p:attrName>ppt_x</p:attrName>
                                        </p:attrNameLst>
                                      </p:cBhvr>
                                      <p:tavLst>
                                        <p:tav tm="0">
                                          <p:val>
                                            <p:strVal val="#ppt_x"/>
                                          </p:val>
                                        </p:tav>
                                        <p:tav tm="100000">
                                          <p:val>
                                            <p:strVal val="#ppt_x"/>
                                          </p:val>
                                        </p:tav>
                                      </p:tavLst>
                                    </p:anim>
                                    <p:anim calcmode="lin" valueType="num">
                                      <p:cBhvr additive="base">
                                        <p:cTn id="55" dur="250" fill="hold"/>
                                        <p:tgtEl>
                                          <p:spTgt spid="15"/>
                                        </p:tgtEl>
                                        <p:attrNameLst>
                                          <p:attrName>ppt_y</p:attrName>
                                        </p:attrNameLst>
                                      </p:cBhvr>
                                      <p:tavLst>
                                        <p:tav tm="0">
                                          <p:val>
                                            <p:strVal val="0-#ppt_h/2"/>
                                          </p:val>
                                        </p:tav>
                                        <p:tav tm="100000">
                                          <p:val>
                                            <p:strVal val="#ppt_y"/>
                                          </p:val>
                                        </p:tav>
                                      </p:tavLst>
                                    </p:anim>
                                  </p:childTnLst>
                                </p:cTn>
                              </p:par>
                              <p:par>
                                <p:cTn id="56" presetID="2" presetClass="entr" presetSubtype="2" fill="hold" grpId="0" nodeType="withEffect">
                                  <p:stCondLst>
                                    <p:cond delay="55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fill="hold"/>
                                        <p:tgtEl>
                                          <p:spTgt spid="22"/>
                                        </p:tgtEl>
                                        <p:attrNameLst>
                                          <p:attrName>ppt_x</p:attrName>
                                        </p:attrNameLst>
                                      </p:cBhvr>
                                      <p:tavLst>
                                        <p:tav tm="0">
                                          <p:val>
                                            <p:strVal val="1+#ppt_w/2"/>
                                          </p:val>
                                        </p:tav>
                                        <p:tav tm="100000">
                                          <p:val>
                                            <p:strVal val="#ppt_x"/>
                                          </p:val>
                                        </p:tav>
                                      </p:tavLst>
                                    </p:anim>
                                    <p:anim calcmode="lin" valueType="num">
                                      <p:cBhvr additive="base">
                                        <p:cTn id="59" dur="250" fill="hold"/>
                                        <p:tgtEl>
                                          <p:spTgt spid="22"/>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6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250" fill="hold"/>
                                        <p:tgtEl>
                                          <p:spTgt spid="9"/>
                                        </p:tgtEl>
                                        <p:attrNameLst>
                                          <p:attrName>ppt_w</p:attrName>
                                        </p:attrNameLst>
                                      </p:cBhvr>
                                      <p:tavLst>
                                        <p:tav tm="0">
                                          <p:val>
                                            <p:fltVal val="0"/>
                                          </p:val>
                                        </p:tav>
                                        <p:tav tm="100000">
                                          <p:val>
                                            <p:strVal val="#ppt_w"/>
                                          </p:val>
                                        </p:tav>
                                      </p:tavLst>
                                    </p:anim>
                                    <p:anim calcmode="lin" valueType="num">
                                      <p:cBhvr>
                                        <p:cTn id="63" dur="250" fill="hold"/>
                                        <p:tgtEl>
                                          <p:spTgt spid="9"/>
                                        </p:tgtEl>
                                        <p:attrNameLst>
                                          <p:attrName>ppt_h</p:attrName>
                                        </p:attrNameLst>
                                      </p:cBhvr>
                                      <p:tavLst>
                                        <p:tav tm="0">
                                          <p:val>
                                            <p:fltVal val="0"/>
                                          </p:val>
                                        </p:tav>
                                        <p:tav tm="100000">
                                          <p:val>
                                            <p:strVal val="#ppt_h"/>
                                          </p:val>
                                        </p:tav>
                                      </p:tavLst>
                                    </p:anim>
                                    <p:animEffect transition="in" filter="fade">
                                      <p:cBhvr>
                                        <p:cTn id="64" dur="250"/>
                                        <p:tgtEl>
                                          <p:spTgt spid="9"/>
                                        </p:tgtEl>
                                      </p:cBhvr>
                                    </p:animEffect>
                                  </p:childTnLst>
                                </p:cTn>
                              </p:par>
                              <p:par>
                                <p:cTn id="65" presetID="1" presetClass="mediacall" presetSubtype="0" fill="hold" nodeType="withEffect">
                                  <p:stCondLst>
                                    <p:cond delay="6000"/>
                                  </p:stCondLst>
                                  <p:childTnLst>
                                    <p:cmd type="call" cmd="playFrom(0.0)">
                                      <p:cBhvr>
                                        <p:cTn id="66" dur="208" fill="hold"/>
                                        <p:tgtEl>
                                          <p:spTgt spid="34"/>
                                        </p:tgtEl>
                                      </p:cBhvr>
                                    </p:cmd>
                                  </p:childTnLst>
                                </p:cTn>
                              </p:par>
                              <p:par>
                                <p:cTn id="67" presetID="10" presetClass="entr" presetSubtype="0" fill="hold" grpId="0" nodeType="withEffect">
                                  <p:stCondLst>
                                    <p:cond delay="62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2" presetClass="entr" presetSubtype="8" fill="hold" nodeType="withEffect">
                                  <p:stCondLst>
                                    <p:cond delay="62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0-#ppt_w/2"/>
                                          </p:val>
                                        </p:tav>
                                        <p:tav tm="100000">
                                          <p:val>
                                            <p:strVal val="#ppt_x"/>
                                          </p:val>
                                        </p:tav>
                                      </p:tavLst>
                                    </p:anim>
                                    <p:anim calcmode="lin" valueType="num">
                                      <p:cBhvr additive="base">
                                        <p:cTn id="73" dur="250" fill="hold"/>
                                        <p:tgtEl>
                                          <p:spTgt spid="16"/>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25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0-#ppt_w/2"/>
                                          </p:val>
                                        </p:tav>
                                        <p:tav tm="100000">
                                          <p:val>
                                            <p:strVal val="#ppt_x"/>
                                          </p:val>
                                        </p:tav>
                                      </p:tavLst>
                                    </p:anim>
                                    <p:anim calcmode="lin" valueType="num">
                                      <p:cBhvr additive="base">
                                        <p:cTn id="77"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32"/>
                </p:tgtEl>
              </p:cMediaNode>
            </p:audio>
            <p:audio>
              <p:cMediaNode vol="80000">
                <p:cTn id="79" fill="hold" display="0">
                  <p:stCondLst>
                    <p:cond delay="indefinite"/>
                  </p:stCondLst>
                  <p:endCondLst>
                    <p:cond evt="onStopAudio" delay="0">
                      <p:tgtEl>
                        <p:sldTgt/>
                      </p:tgtEl>
                    </p:cond>
                  </p:endCondLst>
                </p:cTn>
                <p:tgtEl>
                  <p:spTgt spid="33"/>
                </p:tgtEl>
              </p:cMediaNode>
            </p:audio>
            <p:audio>
              <p:cMediaNode vol="80000">
                <p:cTn id="80" fill="hold" display="0">
                  <p:stCondLst>
                    <p:cond delay="indefinite"/>
                  </p:stCondLst>
                  <p:endCondLst>
                    <p:cond evt="onStopAudio" delay="0">
                      <p:tgtEl>
                        <p:sldTgt/>
                      </p:tgtEl>
                    </p:cond>
                  </p:endCondLst>
                </p:cTn>
                <p:tgtEl>
                  <p:spTgt spid="34"/>
                </p:tgtEl>
              </p:cMediaNode>
            </p:audio>
            <p:audio>
              <p:cMediaNode vol="80000">
                <p:cTn id="81" fill="hold" display="0">
                  <p:stCondLst>
                    <p:cond delay="indefinite"/>
                  </p:stCondLst>
                  <p:endCondLst>
                    <p:cond evt="onStopAudio" delay="0">
                      <p:tgtEl>
                        <p:sldTgt/>
                      </p:tgtEl>
                    </p:cond>
                  </p:endCondLst>
                </p:cTn>
                <p:tgtEl>
                  <p:spTgt spid="35"/>
                </p:tgtEl>
              </p:cMediaNode>
            </p:audio>
          </p:childTnLst>
        </p:cTn>
      </p:par>
    </p:tnLst>
    <p:bldLst>
      <p:bldP spid="25" grpId="0"/>
      <p:bldP spid="25" grpId="1"/>
      <p:bldP spid="23" grpId="0"/>
      <p:bldP spid="22" grpId="0"/>
      <p:bldP spid="21" grpId="0"/>
      <p:bldP spid="20" grpId="0" animBg="1"/>
      <p:bldP spid="19"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11095</TotalTime>
  <Words>7760</Words>
  <Application>Microsoft Office PowerPoint</Application>
  <PresentationFormat>Custom</PresentationFormat>
  <Paragraphs>398</Paragraphs>
  <Slides>55</Slides>
  <Notes>54</Notes>
  <HiddenSlides>28</HiddenSlides>
  <MMClips>129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55</vt:i4>
      </vt:variant>
    </vt:vector>
  </HeadingPairs>
  <TitlesOfParts>
    <vt:vector size="61" baseType="lpstr">
      <vt:lpstr>Arial</vt:lpstr>
      <vt:lpstr>Bangers</vt:lpstr>
      <vt:lpstr>Segoe UI Black</vt:lpstr>
      <vt:lpstr>Calibri</vt:lpstr>
      <vt:lpstr>Didact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336</cp:revision>
  <dcterms:created xsi:type="dcterms:W3CDTF">2006-08-16T00:00:00Z</dcterms:created>
  <dcterms:modified xsi:type="dcterms:W3CDTF">2021-11-17T14:34:27Z</dcterms:modified>
</cp:coreProperties>
</file>